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74" r:id="rId3"/>
    <p:sldId id="275" r:id="rId4"/>
    <p:sldId id="257" r:id="rId5"/>
    <p:sldId id="258" r:id="rId6"/>
    <p:sldId id="259" r:id="rId7"/>
    <p:sldId id="262" r:id="rId8"/>
    <p:sldId id="279" r:id="rId9"/>
    <p:sldId id="264" r:id="rId10"/>
    <p:sldId id="265" r:id="rId11"/>
    <p:sldId id="266" r:id="rId12"/>
    <p:sldId id="276" r:id="rId13"/>
    <p:sldId id="280" r:id="rId14"/>
    <p:sldId id="267" r:id="rId15"/>
    <p:sldId id="268" r:id="rId16"/>
    <p:sldId id="269" r:id="rId17"/>
    <p:sldId id="277" r:id="rId18"/>
    <p:sldId id="283" r:id="rId19"/>
    <p:sldId id="270" r:id="rId20"/>
    <p:sldId id="271" r:id="rId21"/>
    <p:sldId id="272" r:id="rId22"/>
    <p:sldId id="281" r:id="rId23"/>
    <p:sldId id="282" r:id="rId24"/>
    <p:sldId id="284" r:id="rId25"/>
    <p:sldId id="285" r:id="rId26"/>
    <p:sldId id="290" r:id="rId27"/>
    <p:sldId id="286" r:id="rId28"/>
    <p:sldId id="287" r:id="rId29"/>
    <p:sldId id="288" r:id="rId30"/>
    <p:sldId id="289" r:id="rId31"/>
    <p:sldId id="291" r:id="rId32"/>
    <p:sldId id="27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E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73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Sales Performance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Sheet1!$B$5</c:f>
              <c:strCache>
                <c:ptCount val="1"/>
                <c:pt idx="0">
                  <c:v>Banks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65000"/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hade val="65000"/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shade val="65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1">
                  <c:v>Revenue</c:v>
                </c:pt>
              </c:strCache>
            </c:strRef>
          </c:cat>
          <c:val>
            <c:numRef>
              <c:f>Sheet1!$C$5:$D$5</c:f>
              <c:numCache>
                <c:formatCode>"₹"\ #,##0.00</c:formatCode>
                <c:ptCount val="2"/>
                <c:pt idx="1">
                  <c:v>500000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D7-409B-9952-85F125B4779E}"/>
            </c:ext>
          </c:extLst>
        </c:ser>
        <c:ser>
          <c:idx val="1"/>
          <c:order val="1"/>
          <c:tx>
            <c:strRef>
              <c:f>Sheet1!$B$6</c:f>
              <c:strCache>
                <c:ptCount val="1"/>
                <c:pt idx="0">
                  <c:v>Retail stores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1">
                  <c:v>Revenue</c:v>
                </c:pt>
              </c:strCache>
            </c:strRef>
          </c:cat>
          <c:val>
            <c:numRef>
              <c:f>Sheet1!$C$6:$D$6</c:f>
              <c:numCache>
                <c:formatCode>"₹"\ #,##0.00</c:formatCode>
                <c:ptCount val="2"/>
                <c:pt idx="1">
                  <c:v>640000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D7-409B-9952-85F125B4779E}"/>
            </c:ext>
          </c:extLst>
        </c:ser>
        <c:ser>
          <c:idx val="2"/>
          <c:order val="2"/>
          <c:tx>
            <c:strRef>
              <c:f>Sheet1!$B$7</c:f>
              <c:strCache>
                <c:ptCount val="1"/>
                <c:pt idx="0">
                  <c:v>Homes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65000"/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tint val="65000"/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tint val="65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1">
                  <c:v>Revenue</c:v>
                </c:pt>
              </c:strCache>
            </c:strRef>
          </c:cat>
          <c:val>
            <c:numRef>
              <c:f>Sheet1!$C$7:$D$7</c:f>
              <c:numCache>
                <c:formatCode>"₹"\ #,##0.00</c:formatCode>
                <c:ptCount val="2"/>
                <c:pt idx="1">
                  <c:v>210000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FD7-409B-9952-85F125B4779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91137920"/>
        <c:axId val="91139456"/>
      </c:barChart>
      <c:catAx>
        <c:axId val="911379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139456"/>
        <c:crosses val="autoZero"/>
        <c:auto val="1"/>
        <c:lblAlgn val="ctr"/>
        <c:lblOffset val="100"/>
        <c:noMultiLvlLbl val="0"/>
      </c:catAx>
      <c:valAx>
        <c:axId val="911394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₹&quot;\ 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137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2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Adoption Rate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3">
                      <a:shade val="7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hade val="7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shade val="7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45D-4802-996E-966407D81592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tint val="77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tint val="77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tint val="77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45D-4802-996E-966407D8159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Sheet1!$E$12:$E$13</c:f>
              <c:strCache>
                <c:ptCount val="2"/>
                <c:pt idx="0">
                  <c:v>Upgraded to AI Model </c:v>
                </c:pt>
                <c:pt idx="1">
                  <c:v>Not Upgraded </c:v>
                </c:pt>
              </c:strCache>
            </c:strRef>
          </c:cat>
          <c:val>
            <c:numRef>
              <c:f>Sheet1!$F$12:$F$13</c:f>
              <c:numCache>
                <c:formatCode>0%</c:formatCode>
                <c:ptCount val="2"/>
                <c:pt idx="0">
                  <c:v>0.4</c:v>
                </c:pt>
                <c:pt idx="1">
                  <c:v>0.6000000000000002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45D-4802-996E-966407D8159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2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Satisfied vs. Unsatisfied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Sheet1!$B$25</c:f>
              <c:strCache>
                <c:ptCount val="1"/>
                <c:pt idx="0">
                  <c:v>Count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trendline>
            <c:spPr>
              <a:ln w="9525" cap="rnd">
                <a:solidFill>
                  <a:schemeClr val="accent1"/>
                </a:solidFill>
              </a:ln>
              <a:effectLst/>
            </c:spPr>
            <c:trendlineType val="linear"/>
            <c:dispRSqr val="0"/>
            <c:dispEq val="0"/>
          </c:trendline>
          <c:cat>
            <c:strRef>
              <c:f>Sheet1!$A$27:$A$28</c:f>
              <c:strCache>
                <c:ptCount val="2"/>
                <c:pt idx="0">
                  <c:v>Satisfied</c:v>
                </c:pt>
                <c:pt idx="1">
                  <c:v>Unsatisfied</c:v>
                </c:pt>
              </c:strCache>
            </c:strRef>
          </c:cat>
          <c:val>
            <c:numRef>
              <c:f>Sheet1!$B$27:$B$28</c:f>
              <c:numCache>
                <c:formatCode>General</c:formatCode>
                <c:ptCount val="2"/>
                <c:pt idx="0">
                  <c:v>800</c:v>
                </c:pt>
                <c:pt idx="1">
                  <c:v>200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F42-449B-9FBC-FA4FECC47FD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326"/>
        <c:overlap val="-58"/>
        <c:axId val="158773248"/>
        <c:axId val="158776320"/>
      </c:barChart>
      <c:catAx>
        <c:axId val="1587732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776320"/>
        <c:crosses val="autoZero"/>
        <c:auto val="1"/>
        <c:lblAlgn val="ctr"/>
        <c:lblOffset val="100"/>
        <c:noMultiLvlLbl val="0"/>
      </c:catAx>
      <c:valAx>
        <c:axId val="158776320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773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ROI: Costs vs. Revenue</a:t>
            </a:r>
            <a:endParaRPr lang="en-US"/>
          </a:p>
        </c:rich>
      </c:tx>
      <c:overlay val="0"/>
      <c:spPr>
        <a:noFill/>
        <a:ln>
          <a:noFill/>
        </a:ln>
        <a:effectLst/>
      </c:sp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Sheet1!$B$34</c:f>
              <c:strCache>
                <c:ptCount val="1"/>
                <c:pt idx="0">
                  <c:v>Value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</c15:spPr>
                <c15:showLeaderLines val="0"/>
              </c:ext>
            </c:extLst>
          </c:dLbls>
          <c:cat>
            <c:strRef>
              <c:f>Sheet1!$A$35:$A$37</c:f>
              <c:strCache>
                <c:ptCount val="3"/>
                <c:pt idx="0">
                  <c:v>Development Costs</c:v>
                </c:pt>
                <c:pt idx="1">
                  <c:v>Operational Costs</c:v>
                </c:pt>
                <c:pt idx="2">
                  <c:v>Revenue</c:v>
                </c:pt>
              </c:strCache>
            </c:strRef>
          </c:cat>
          <c:val>
            <c:numRef>
              <c:f>Sheet1!$B$35:$B$37</c:f>
              <c:numCache>
                <c:formatCode>#,##0</c:formatCode>
                <c:ptCount val="3"/>
                <c:pt idx="0">
                  <c:v>500000</c:v>
                </c:pt>
                <c:pt idx="1">
                  <c:v>300000</c:v>
                </c:pt>
                <c:pt idx="2">
                  <c:v>1350000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A7B-A7A0-E2F0B11F51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91504640"/>
        <c:axId val="91506176"/>
        <c:axId val="0"/>
      </c:bar3DChart>
      <c:catAx>
        <c:axId val="91504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506176"/>
        <c:crosses val="autoZero"/>
        <c:auto val="1"/>
        <c:lblAlgn val="ctr"/>
        <c:lblOffset val="100"/>
        <c:noMultiLvlLbl val="0"/>
      </c:catAx>
      <c:valAx>
        <c:axId val="91506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50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2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783312-AEA1-4D4E-ADB4-410CA94931F0}" type="doc">
      <dgm:prSet loTypeId="urn:microsoft.com/office/officeart/2005/8/layout/hProcess4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F3F728A-E372-4F57-A52D-B491658BBD3D}">
      <dgm:prSet/>
      <dgm:spPr/>
      <dgm:t>
        <a:bodyPr/>
        <a:lstStyle/>
        <a:p>
          <a:r>
            <a:rPr lang="en-IN" b="1" dirty="0"/>
            <a:t>Market Analysis</a:t>
          </a:r>
        </a:p>
      </dgm:t>
    </dgm:pt>
    <dgm:pt modelId="{5D1657E1-3901-4BD0-B88E-AF32AA67192E}" type="parTrans" cxnId="{08B32540-6EC9-4EDE-B0A0-697A0E6C69F2}">
      <dgm:prSet/>
      <dgm:spPr/>
      <dgm:t>
        <a:bodyPr/>
        <a:lstStyle/>
        <a:p>
          <a:endParaRPr lang="en-IN"/>
        </a:p>
      </dgm:t>
    </dgm:pt>
    <dgm:pt modelId="{90032634-2599-47ED-B692-1B2EDC17305B}" type="sibTrans" cxnId="{08B32540-6EC9-4EDE-B0A0-697A0E6C69F2}">
      <dgm:prSet/>
      <dgm:spPr/>
      <dgm:t>
        <a:bodyPr/>
        <a:lstStyle/>
        <a:p>
          <a:endParaRPr lang="en-IN"/>
        </a:p>
      </dgm:t>
    </dgm:pt>
    <dgm:pt modelId="{0A233CCD-F43A-4F16-B2EC-2F923CFDBD77}">
      <dgm:prSet/>
      <dgm:spPr/>
      <dgm:t>
        <a:bodyPr/>
        <a:lstStyle/>
        <a:p>
          <a:r>
            <a:rPr lang="en-IN" b="1" dirty="0"/>
            <a:t>Target Audience Analysis</a:t>
          </a:r>
        </a:p>
      </dgm:t>
    </dgm:pt>
    <dgm:pt modelId="{E26285C0-0285-4396-BCEA-D4AA6F51DDB2}" type="parTrans" cxnId="{D3752615-9DBF-423B-A6F2-9E9F8009DD32}">
      <dgm:prSet/>
      <dgm:spPr/>
      <dgm:t>
        <a:bodyPr/>
        <a:lstStyle/>
        <a:p>
          <a:endParaRPr lang="en-IN"/>
        </a:p>
      </dgm:t>
    </dgm:pt>
    <dgm:pt modelId="{9024AB80-E2EA-48B9-B7FE-72397B22FB0D}" type="sibTrans" cxnId="{D3752615-9DBF-423B-A6F2-9E9F8009DD32}">
      <dgm:prSet/>
      <dgm:spPr/>
      <dgm:t>
        <a:bodyPr/>
        <a:lstStyle/>
        <a:p>
          <a:endParaRPr lang="en-IN"/>
        </a:p>
      </dgm:t>
    </dgm:pt>
    <dgm:pt modelId="{A9E61A74-9D93-4A6C-B74A-4FE75E6861C3}">
      <dgm:prSet/>
      <dgm:spPr/>
      <dgm:t>
        <a:bodyPr/>
        <a:lstStyle/>
        <a:p>
          <a:r>
            <a:rPr lang="en-IN" b="1" dirty="0"/>
            <a:t>Product Viability &amp; Strategy</a:t>
          </a:r>
        </a:p>
      </dgm:t>
    </dgm:pt>
    <dgm:pt modelId="{759857AB-FF5E-42FC-8A62-297B73D27CC5}" type="parTrans" cxnId="{67D0A470-9A65-4458-80B9-60EF80A0BE7A}">
      <dgm:prSet/>
      <dgm:spPr/>
      <dgm:t>
        <a:bodyPr/>
        <a:lstStyle/>
        <a:p>
          <a:endParaRPr lang="en-IN"/>
        </a:p>
      </dgm:t>
    </dgm:pt>
    <dgm:pt modelId="{C88EB4C0-02CD-4216-B078-21C858F49CD3}" type="sibTrans" cxnId="{67D0A470-9A65-4458-80B9-60EF80A0BE7A}">
      <dgm:prSet/>
      <dgm:spPr/>
      <dgm:t>
        <a:bodyPr/>
        <a:lstStyle/>
        <a:p>
          <a:endParaRPr lang="en-IN"/>
        </a:p>
      </dgm:t>
    </dgm:pt>
    <dgm:pt modelId="{E437CFBC-D721-4B5E-841F-07248619D281}">
      <dgm:prSet/>
      <dgm:spPr/>
      <dgm:t>
        <a:bodyPr/>
        <a:lstStyle/>
        <a:p>
          <a:r>
            <a:rPr lang="en-IN" b="1" dirty="0"/>
            <a:t>Scenario Analysis</a:t>
          </a:r>
        </a:p>
      </dgm:t>
    </dgm:pt>
    <dgm:pt modelId="{E4E044B6-9214-4672-A8FD-E882D73A7C72}" type="parTrans" cxnId="{0DEC4FC6-EF10-4AAB-8F69-D744E947E24E}">
      <dgm:prSet/>
      <dgm:spPr/>
      <dgm:t>
        <a:bodyPr/>
        <a:lstStyle/>
        <a:p>
          <a:endParaRPr lang="en-IN"/>
        </a:p>
      </dgm:t>
    </dgm:pt>
    <dgm:pt modelId="{840ECBE5-D0DD-4A96-8E04-2F4A083B8DDB}" type="sibTrans" cxnId="{0DEC4FC6-EF10-4AAB-8F69-D744E947E24E}">
      <dgm:prSet/>
      <dgm:spPr/>
      <dgm:t>
        <a:bodyPr/>
        <a:lstStyle/>
        <a:p>
          <a:endParaRPr lang="en-IN"/>
        </a:p>
      </dgm:t>
    </dgm:pt>
    <dgm:pt modelId="{5E237F77-3998-4F60-B86A-60E61F0D780E}">
      <dgm:prSet/>
      <dgm:spPr/>
      <dgm:t>
        <a:bodyPr/>
        <a:lstStyle/>
        <a:p>
          <a:r>
            <a:rPr lang="en-IN" b="1" dirty="0"/>
            <a:t>KPIs</a:t>
          </a:r>
        </a:p>
      </dgm:t>
    </dgm:pt>
    <dgm:pt modelId="{81FF8C2B-C341-4CE4-A547-BD5F6343FD7B}" type="parTrans" cxnId="{5308AF0E-27D6-4779-A60D-59DC70174341}">
      <dgm:prSet/>
      <dgm:spPr/>
      <dgm:t>
        <a:bodyPr/>
        <a:lstStyle/>
        <a:p>
          <a:endParaRPr lang="en-IN"/>
        </a:p>
      </dgm:t>
    </dgm:pt>
    <dgm:pt modelId="{35D4E920-4B90-45E6-85E8-B8FEE8BB60CE}" type="sibTrans" cxnId="{5308AF0E-27D6-4779-A60D-59DC70174341}">
      <dgm:prSet/>
      <dgm:spPr/>
      <dgm:t>
        <a:bodyPr/>
        <a:lstStyle/>
        <a:p>
          <a:endParaRPr lang="en-IN"/>
        </a:p>
      </dgm:t>
    </dgm:pt>
    <dgm:pt modelId="{AC89CEB5-CBAB-4E47-A4E3-CB6BC49DE66C}" type="pres">
      <dgm:prSet presAssocID="{67783312-AEA1-4D4E-ADB4-410CA94931F0}" presName="Name0" presStyleCnt="0">
        <dgm:presLayoutVars>
          <dgm:dir/>
          <dgm:animLvl val="lvl"/>
          <dgm:resizeHandles val="exact"/>
        </dgm:presLayoutVars>
      </dgm:prSet>
      <dgm:spPr/>
    </dgm:pt>
    <dgm:pt modelId="{788E30DA-5B19-4C40-AC03-D03E27071C64}" type="pres">
      <dgm:prSet presAssocID="{67783312-AEA1-4D4E-ADB4-410CA94931F0}" presName="tSp" presStyleCnt="0"/>
      <dgm:spPr/>
    </dgm:pt>
    <dgm:pt modelId="{5257DF0F-80CE-435E-B460-C299CD2ED4E4}" type="pres">
      <dgm:prSet presAssocID="{67783312-AEA1-4D4E-ADB4-410CA94931F0}" presName="bSp" presStyleCnt="0"/>
      <dgm:spPr/>
    </dgm:pt>
    <dgm:pt modelId="{86703048-5EB7-40DE-8BDA-15B7F13B9E58}" type="pres">
      <dgm:prSet presAssocID="{67783312-AEA1-4D4E-ADB4-410CA94931F0}" presName="process" presStyleCnt="0"/>
      <dgm:spPr/>
    </dgm:pt>
    <dgm:pt modelId="{8CAFA033-BCD4-4F51-B015-6B6C7B1A3C74}" type="pres">
      <dgm:prSet presAssocID="{8F3F728A-E372-4F57-A52D-B491658BBD3D}" presName="composite1" presStyleCnt="0"/>
      <dgm:spPr/>
    </dgm:pt>
    <dgm:pt modelId="{43E3E469-1CD6-4A82-B719-830932C523E1}" type="pres">
      <dgm:prSet presAssocID="{8F3F728A-E372-4F57-A52D-B491658BBD3D}" presName="dummyNode1" presStyleLbl="node1" presStyleIdx="0" presStyleCnt="5"/>
      <dgm:spPr/>
    </dgm:pt>
    <dgm:pt modelId="{ADDDB094-D3DD-4AB2-83C5-7D3AC581B945}" type="pres">
      <dgm:prSet presAssocID="{8F3F728A-E372-4F57-A52D-B491658BBD3D}" presName="childNode1" presStyleLbl="bgAcc1" presStyleIdx="0" presStyleCnt="5">
        <dgm:presLayoutVars>
          <dgm:bulletEnabled val="1"/>
        </dgm:presLayoutVars>
      </dgm:prSet>
      <dgm:spPr>
        <a:blipFill rotWithShape="0">
          <a:blip xmlns:r="http://schemas.openxmlformats.org/officeDocument/2006/relationships" r:embed="rId1"/>
          <a:srcRect/>
          <a:stretch>
            <a:fillRect t="-3000" b="-3000"/>
          </a:stretch>
        </a:blipFill>
      </dgm:spPr>
    </dgm:pt>
    <dgm:pt modelId="{2378F48E-648C-440C-BE57-E35DBFB740E5}" type="pres">
      <dgm:prSet presAssocID="{8F3F728A-E372-4F57-A52D-B491658BBD3D}" presName="childNode1tx" presStyleLbl="bgAcc1" presStyleIdx="0" presStyleCnt="5">
        <dgm:presLayoutVars>
          <dgm:bulletEnabled val="1"/>
        </dgm:presLayoutVars>
      </dgm:prSet>
      <dgm:spPr/>
    </dgm:pt>
    <dgm:pt modelId="{29E1FE50-4638-4F59-B2F9-98D85A204163}" type="pres">
      <dgm:prSet presAssocID="{8F3F728A-E372-4F57-A52D-B491658BBD3D}" presName="parentNode1" presStyleLbl="node1" presStyleIdx="0" presStyleCnt="5">
        <dgm:presLayoutVars>
          <dgm:chMax val="1"/>
          <dgm:bulletEnabled val="1"/>
        </dgm:presLayoutVars>
      </dgm:prSet>
      <dgm:spPr/>
    </dgm:pt>
    <dgm:pt modelId="{D2DC624E-3924-464E-B445-DE4573E0B903}" type="pres">
      <dgm:prSet presAssocID="{8F3F728A-E372-4F57-A52D-B491658BBD3D}" presName="connSite1" presStyleCnt="0"/>
      <dgm:spPr/>
    </dgm:pt>
    <dgm:pt modelId="{6CA51DE6-D0F5-48C7-8A80-F6C9D5F6CA7B}" type="pres">
      <dgm:prSet presAssocID="{90032634-2599-47ED-B692-1B2EDC17305B}" presName="Name9" presStyleLbl="sibTrans2D1" presStyleIdx="0" presStyleCnt="4"/>
      <dgm:spPr/>
    </dgm:pt>
    <dgm:pt modelId="{8F9A5679-ACF0-4D59-87E0-2E081F9B4991}" type="pres">
      <dgm:prSet presAssocID="{0A233CCD-F43A-4F16-B2EC-2F923CFDBD77}" presName="composite2" presStyleCnt="0"/>
      <dgm:spPr/>
    </dgm:pt>
    <dgm:pt modelId="{86D2CBCC-B8C9-48D5-A21B-1607911A5CE7}" type="pres">
      <dgm:prSet presAssocID="{0A233CCD-F43A-4F16-B2EC-2F923CFDBD77}" presName="dummyNode2" presStyleLbl="node1" presStyleIdx="0" presStyleCnt="5"/>
      <dgm:spPr/>
    </dgm:pt>
    <dgm:pt modelId="{B8132EF4-8400-4D5B-8298-C1561AB9F8B1}" type="pres">
      <dgm:prSet presAssocID="{0A233CCD-F43A-4F16-B2EC-2F923CFDBD77}" presName="childNode2" presStyleLbl="bgAcc1" presStyleIdx="1" presStyleCnt="5">
        <dgm:presLayoutVars>
          <dgm:bulletEnabled val="1"/>
        </dgm:presLayoutVars>
      </dgm:prSet>
      <dgm:spPr>
        <a:blipFill rotWithShape="0">
          <a:blip xmlns:r="http://schemas.openxmlformats.org/officeDocument/2006/relationships" r:embed="rId2"/>
          <a:srcRect/>
          <a:stretch>
            <a:fillRect t="-5000" b="-5000"/>
          </a:stretch>
        </a:blipFill>
      </dgm:spPr>
    </dgm:pt>
    <dgm:pt modelId="{40C7F57C-B74D-496D-AC82-6DAC006B8C5F}" type="pres">
      <dgm:prSet presAssocID="{0A233CCD-F43A-4F16-B2EC-2F923CFDBD77}" presName="childNode2tx" presStyleLbl="bgAcc1" presStyleIdx="1" presStyleCnt="5">
        <dgm:presLayoutVars>
          <dgm:bulletEnabled val="1"/>
        </dgm:presLayoutVars>
      </dgm:prSet>
      <dgm:spPr/>
    </dgm:pt>
    <dgm:pt modelId="{C8E4C7D0-1582-46E4-B5CC-C0EB6F18ACE3}" type="pres">
      <dgm:prSet presAssocID="{0A233CCD-F43A-4F16-B2EC-2F923CFDBD77}" presName="parentNode2" presStyleLbl="node1" presStyleIdx="1" presStyleCnt="5">
        <dgm:presLayoutVars>
          <dgm:chMax val="0"/>
          <dgm:bulletEnabled val="1"/>
        </dgm:presLayoutVars>
      </dgm:prSet>
      <dgm:spPr/>
    </dgm:pt>
    <dgm:pt modelId="{3D076ADA-F3CB-4C37-AAD9-A5AE8E41D1F9}" type="pres">
      <dgm:prSet presAssocID="{0A233CCD-F43A-4F16-B2EC-2F923CFDBD77}" presName="connSite2" presStyleCnt="0"/>
      <dgm:spPr/>
    </dgm:pt>
    <dgm:pt modelId="{C7715BEE-BF98-4D39-A51D-43CF36EC9F57}" type="pres">
      <dgm:prSet presAssocID="{9024AB80-E2EA-48B9-B7FE-72397B22FB0D}" presName="Name18" presStyleLbl="sibTrans2D1" presStyleIdx="1" presStyleCnt="4"/>
      <dgm:spPr/>
    </dgm:pt>
    <dgm:pt modelId="{E1594FAD-6F45-47B3-9A1C-F39D0D2008E9}" type="pres">
      <dgm:prSet presAssocID="{A9E61A74-9D93-4A6C-B74A-4FE75E6861C3}" presName="composite1" presStyleCnt="0"/>
      <dgm:spPr/>
    </dgm:pt>
    <dgm:pt modelId="{73D7A8F1-E382-4C82-B965-2FEB45452455}" type="pres">
      <dgm:prSet presAssocID="{A9E61A74-9D93-4A6C-B74A-4FE75E6861C3}" presName="dummyNode1" presStyleLbl="node1" presStyleIdx="1" presStyleCnt="5"/>
      <dgm:spPr/>
    </dgm:pt>
    <dgm:pt modelId="{57FA5C14-3427-40C2-A931-10FAFEF46EE6}" type="pres">
      <dgm:prSet presAssocID="{A9E61A74-9D93-4A6C-B74A-4FE75E6861C3}" presName="childNode1" presStyleLbl="bgAcc1" presStyleIdx="2" presStyleCnt="5">
        <dgm:presLayoutVars>
          <dgm:bulletEnabled val="1"/>
        </dgm:presLayoutVars>
      </dgm:prSet>
      <dgm:spPr>
        <a:blipFill rotWithShape="0">
          <a:blip xmlns:r="http://schemas.openxmlformats.org/officeDocument/2006/relationships" r:embed="rId3"/>
          <a:srcRect/>
          <a:stretch>
            <a:fillRect l="-1000" r="-1000"/>
          </a:stretch>
        </a:blipFill>
      </dgm:spPr>
    </dgm:pt>
    <dgm:pt modelId="{F0868213-8E2E-4DEC-9FB3-ADCDEB08A3AB}" type="pres">
      <dgm:prSet presAssocID="{A9E61A74-9D93-4A6C-B74A-4FE75E6861C3}" presName="childNode1tx" presStyleLbl="bgAcc1" presStyleIdx="2" presStyleCnt="5">
        <dgm:presLayoutVars>
          <dgm:bulletEnabled val="1"/>
        </dgm:presLayoutVars>
      </dgm:prSet>
      <dgm:spPr/>
    </dgm:pt>
    <dgm:pt modelId="{B4590211-9BCD-4330-A18E-4E55CC73B0A2}" type="pres">
      <dgm:prSet presAssocID="{A9E61A74-9D93-4A6C-B74A-4FE75E6861C3}" presName="parentNode1" presStyleLbl="node1" presStyleIdx="2" presStyleCnt="5">
        <dgm:presLayoutVars>
          <dgm:chMax val="1"/>
          <dgm:bulletEnabled val="1"/>
        </dgm:presLayoutVars>
      </dgm:prSet>
      <dgm:spPr/>
    </dgm:pt>
    <dgm:pt modelId="{3F741AEC-9156-4153-B1BC-8A1F99D2E9AE}" type="pres">
      <dgm:prSet presAssocID="{A9E61A74-9D93-4A6C-B74A-4FE75E6861C3}" presName="connSite1" presStyleCnt="0"/>
      <dgm:spPr/>
    </dgm:pt>
    <dgm:pt modelId="{579C0178-64EE-432C-AD89-97EB01F2A9CD}" type="pres">
      <dgm:prSet presAssocID="{C88EB4C0-02CD-4216-B078-21C858F49CD3}" presName="Name9" presStyleLbl="sibTrans2D1" presStyleIdx="2" presStyleCnt="4"/>
      <dgm:spPr/>
    </dgm:pt>
    <dgm:pt modelId="{14F6693C-0D0A-4AB0-BE36-16D0B7577487}" type="pres">
      <dgm:prSet presAssocID="{E437CFBC-D721-4B5E-841F-07248619D281}" presName="composite2" presStyleCnt="0"/>
      <dgm:spPr/>
    </dgm:pt>
    <dgm:pt modelId="{7E33BE87-C9E9-4B12-B79A-7C96D48FADAA}" type="pres">
      <dgm:prSet presAssocID="{E437CFBC-D721-4B5E-841F-07248619D281}" presName="dummyNode2" presStyleLbl="node1" presStyleIdx="2" presStyleCnt="5"/>
      <dgm:spPr/>
    </dgm:pt>
    <dgm:pt modelId="{3884AE4A-98C5-44F2-A6CE-66B990602A5A}" type="pres">
      <dgm:prSet presAssocID="{E437CFBC-D721-4B5E-841F-07248619D281}" presName="childNode2" presStyleLbl="bgAcc1" presStyleIdx="3" presStyleCnt="5">
        <dgm:presLayoutVars>
          <dgm:bulletEnabled val="1"/>
        </dgm:presLayoutVars>
      </dgm:prSet>
      <dgm:spPr>
        <a:blipFill rotWithShape="0">
          <a:blip xmlns:r="http://schemas.openxmlformats.org/officeDocument/2006/relationships" r:embed="rId4"/>
          <a:srcRect/>
          <a:stretch>
            <a:fillRect t="-8000" b="-8000"/>
          </a:stretch>
        </a:blipFill>
      </dgm:spPr>
    </dgm:pt>
    <dgm:pt modelId="{863F0776-C217-4855-84FF-B9BAF26903EB}" type="pres">
      <dgm:prSet presAssocID="{E437CFBC-D721-4B5E-841F-07248619D281}" presName="childNode2tx" presStyleLbl="bgAcc1" presStyleIdx="3" presStyleCnt="5">
        <dgm:presLayoutVars>
          <dgm:bulletEnabled val="1"/>
        </dgm:presLayoutVars>
      </dgm:prSet>
      <dgm:spPr/>
    </dgm:pt>
    <dgm:pt modelId="{E206C781-F1B9-4A19-ACAF-C4FC410CC8BA}" type="pres">
      <dgm:prSet presAssocID="{E437CFBC-D721-4B5E-841F-07248619D281}" presName="parentNode2" presStyleLbl="node1" presStyleIdx="3" presStyleCnt="5">
        <dgm:presLayoutVars>
          <dgm:chMax val="0"/>
          <dgm:bulletEnabled val="1"/>
        </dgm:presLayoutVars>
      </dgm:prSet>
      <dgm:spPr/>
    </dgm:pt>
    <dgm:pt modelId="{7677E7CA-0F21-4AF5-BC22-4DCF4CB9C22D}" type="pres">
      <dgm:prSet presAssocID="{E437CFBC-D721-4B5E-841F-07248619D281}" presName="connSite2" presStyleCnt="0"/>
      <dgm:spPr/>
    </dgm:pt>
    <dgm:pt modelId="{50F295BD-3F27-45C6-B17F-6E2E327503B4}" type="pres">
      <dgm:prSet presAssocID="{840ECBE5-D0DD-4A96-8E04-2F4A083B8DDB}" presName="Name18" presStyleLbl="sibTrans2D1" presStyleIdx="3" presStyleCnt="4"/>
      <dgm:spPr/>
    </dgm:pt>
    <dgm:pt modelId="{9C8346EF-5E57-4E95-BDEB-05471584CA0C}" type="pres">
      <dgm:prSet presAssocID="{5E237F77-3998-4F60-B86A-60E61F0D780E}" presName="composite1" presStyleCnt="0"/>
      <dgm:spPr/>
    </dgm:pt>
    <dgm:pt modelId="{04279328-676B-46A6-83ED-C8D40537600E}" type="pres">
      <dgm:prSet presAssocID="{5E237F77-3998-4F60-B86A-60E61F0D780E}" presName="dummyNode1" presStyleLbl="node1" presStyleIdx="3" presStyleCnt="5"/>
      <dgm:spPr/>
    </dgm:pt>
    <dgm:pt modelId="{A39E86CF-3B80-4481-A216-80FC0F86A844}" type="pres">
      <dgm:prSet presAssocID="{5E237F77-3998-4F60-B86A-60E61F0D780E}" presName="childNode1" presStyleLbl="bgAcc1" presStyleIdx="4" presStyleCnt="5">
        <dgm:presLayoutVars>
          <dgm:bulletEnabled val="1"/>
        </dgm:presLayoutVars>
      </dgm:prSet>
      <dgm:spPr/>
    </dgm:pt>
    <dgm:pt modelId="{9BFC07EE-4077-4870-9747-793025401A59}" type="pres">
      <dgm:prSet presAssocID="{5E237F77-3998-4F60-B86A-60E61F0D780E}" presName="childNode1tx" presStyleLbl="bgAcc1" presStyleIdx="4" presStyleCnt="5">
        <dgm:presLayoutVars>
          <dgm:bulletEnabled val="1"/>
        </dgm:presLayoutVars>
      </dgm:prSet>
      <dgm:spPr/>
    </dgm:pt>
    <dgm:pt modelId="{C7DA3CAC-4401-4C3D-9C8A-D8CCEACF3D6F}" type="pres">
      <dgm:prSet presAssocID="{5E237F77-3998-4F60-B86A-60E61F0D780E}" presName="parentNode1" presStyleLbl="node1" presStyleIdx="4" presStyleCnt="5" custLinFactNeighborX="176" custLinFactNeighborY="930">
        <dgm:presLayoutVars>
          <dgm:chMax val="1"/>
          <dgm:bulletEnabled val="1"/>
        </dgm:presLayoutVars>
      </dgm:prSet>
      <dgm:spPr/>
    </dgm:pt>
    <dgm:pt modelId="{E23D9787-2792-41E5-BBEC-5E15EE1D708A}" type="pres">
      <dgm:prSet presAssocID="{5E237F77-3998-4F60-B86A-60E61F0D780E}" presName="connSite1" presStyleCnt="0"/>
      <dgm:spPr/>
    </dgm:pt>
  </dgm:ptLst>
  <dgm:cxnLst>
    <dgm:cxn modelId="{5308AF0E-27D6-4779-A60D-59DC70174341}" srcId="{67783312-AEA1-4D4E-ADB4-410CA94931F0}" destId="{5E237F77-3998-4F60-B86A-60E61F0D780E}" srcOrd="4" destOrd="0" parTransId="{81FF8C2B-C341-4CE4-A547-BD5F6343FD7B}" sibTransId="{35D4E920-4B90-45E6-85E8-B8FEE8BB60CE}"/>
    <dgm:cxn modelId="{D3752615-9DBF-423B-A6F2-9E9F8009DD32}" srcId="{67783312-AEA1-4D4E-ADB4-410CA94931F0}" destId="{0A233CCD-F43A-4F16-B2EC-2F923CFDBD77}" srcOrd="1" destOrd="0" parTransId="{E26285C0-0285-4396-BCEA-D4AA6F51DDB2}" sibTransId="{9024AB80-E2EA-48B9-B7FE-72397B22FB0D}"/>
    <dgm:cxn modelId="{1F1BB52C-EE07-4BC0-80E7-73953BD2119A}" type="presOf" srcId="{90032634-2599-47ED-B692-1B2EDC17305B}" destId="{6CA51DE6-D0F5-48C7-8A80-F6C9D5F6CA7B}" srcOrd="0" destOrd="0" presId="urn:microsoft.com/office/officeart/2005/8/layout/hProcess4"/>
    <dgm:cxn modelId="{08B32540-6EC9-4EDE-B0A0-697A0E6C69F2}" srcId="{67783312-AEA1-4D4E-ADB4-410CA94931F0}" destId="{8F3F728A-E372-4F57-A52D-B491658BBD3D}" srcOrd="0" destOrd="0" parTransId="{5D1657E1-3901-4BD0-B88E-AF32AA67192E}" sibTransId="{90032634-2599-47ED-B692-1B2EDC17305B}"/>
    <dgm:cxn modelId="{D204E35D-604D-4675-B530-044C9877BBFE}" type="presOf" srcId="{67783312-AEA1-4D4E-ADB4-410CA94931F0}" destId="{AC89CEB5-CBAB-4E47-A4E3-CB6BC49DE66C}" srcOrd="0" destOrd="0" presId="urn:microsoft.com/office/officeart/2005/8/layout/hProcess4"/>
    <dgm:cxn modelId="{6374C749-8A58-4151-86A4-4FC6FF2F0F42}" type="presOf" srcId="{8F3F728A-E372-4F57-A52D-B491658BBD3D}" destId="{29E1FE50-4638-4F59-B2F9-98D85A204163}" srcOrd="0" destOrd="0" presId="urn:microsoft.com/office/officeart/2005/8/layout/hProcess4"/>
    <dgm:cxn modelId="{67D0A470-9A65-4458-80B9-60EF80A0BE7A}" srcId="{67783312-AEA1-4D4E-ADB4-410CA94931F0}" destId="{A9E61A74-9D93-4A6C-B74A-4FE75E6861C3}" srcOrd="2" destOrd="0" parTransId="{759857AB-FF5E-42FC-8A62-297B73D27CC5}" sibTransId="{C88EB4C0-02CD-4216-B078-21C858F49CD3}"/>
    <dgm:cxn modelId="{14CC4E52-CF38-4A67-806E-D9D2AF6EB038}" type="presOf" srcId="{A9E61A74-9D93-4A6C-B74A-4FE75E6861C3}" destId="{B4590211-9BCD-4330-A18E-4E55CC73B0A2}" srcOrd="0" destOrd="0" presId="urn:microsoft.com/office/officeart/2005/8/layout/hProcess4"/>
    <dgm:cxn modelId="{0EF05D7E-19BD-47D8-8025-EA6E4E135F5B}" type="presOf" srcId="{0A233CCD-F43A-4F16-B2EC-2F923CFDBD77}" destId="{C8E4C7D0-1582-46E4-B5CC-C0EB6F18ACE3}" srcOrd="0" destOrd="0" presId="urn:microsoft.com/office/officeart/2005/8/layout/hProcess4"/>
    <dgm:cxn modelId="{F72D4B84-89BA-479B-BCD5-17C67599A408}" type="presOf" srcId="{E437CFBC-D721-4B5E-841F-07248619D281}" destId="{E206C781-F1B9-4A19-ACAF-C4FC410CC8BA}" srcOrd="0" destOrd="0" presId="urn:microsoft.com/office/officeart/2005/8/layout/hProcess4"/>
    <dgm:cxn modelId="{C25A889C-71B6-43B5-9532-F00DF0B0FF8D}" type="presOf" srcId="{C88EB4C0-02CD-4216-B078-21C858F49CD3}" destId="{579C0178-64EE-432C-AD89-97EB01F2A9CD}" srcOrd="0" destOrd="0" presId="urn:microsoft.com/office/officeart/2005/8/layout/hProcess4"/>
    <dgm:cxn modelId="{0DEC4FC6-EF10-4AAB-8F69-D744E947E24E}" srcId="{67783312-AEA1-4D4E-ADB4-410CA94931F0}" destId="{E437CFBC-D721-4B5E-841F-07248619D281}" srcOrd="3" destOrd="0" parTransId="{E4E044B6-9214-4672-A8FD-E882D73A7C72}" sibTransId="{840ECBE5-D0DD-4A96-8E04-2F4A083B8DDB}"/>
    <dgm:cxn modelId="{6ADD16D0-3801-4C00-A22B-C90C1B3B8622}" type="presOf" srcId="{5E237F77-3998-4F60-B86A-60E61F0D780E}" destId="{C7DA3CAC-4401-4C3D-9C8A-D8CCEACF3D6F}" srcOrd="0" destOrd="0" presId="urn:microsoft.com/office/officeart/2005/8/layout/hProcess4"/>
    <dgm:cxn modelId="{95209BEE-2C01-45E5-9646-7186AAE6F32D}" type="presOf" srcId="{9024AB80-E2EA-48B9-B7FE-72397B22FB0D}" destId="{C7715BEE-BF98-4D39-A51D-43CF36EC9F57}" srcOrd="0" destOrd="0" presId="urn:microsoft.com/office/officeart/2005/8/layout/hProcess4"/>
    <dgm:cxn modelId="{F48765F7-4FD0-46F3-802B-C119A30EB217}" type="presOf" srcId="{840ECBE5-D0DD-4A96-8E04-2F4A083B8DDB}" destId="{50F295BD-3F27-45C6-B17F-6E2E327503B4}" srcOrd="0" destOrd="0" presId="urn:microsoft.com/office/officeart/2005/8/layout/hProcess4"/>
    <dgm:cxn modelId="{3AA931C4-32E0-4956-8908-A885C12446E1}" type="presParOf" srcId="{AC89CEB5-CBAB-4E47-A4E3-CB6BC49DE66C}" destId="{788E30DA-5B19-4C40-AC03-D03E27071C64}" srcOrd="0" destOrd="0" presId="urn:microsoft.com/office/officeart/2005/8/layout/hProcess4"/>
    <dgm:cxn modelId="{D14B3776-054B-4CA5-A48D-0DB38E398CBA}" type="presParOf" srcId="{AC89CEB5-CBAB-4E47-A4E3-CB6BC49DE66C}" destId="{5257DF0F-80CE-435E-B460-C299CD2ED4E4}" srcOrd="1" destOrd="0" presId="urn:microsoft.com/office/officeart/2005/8/layout/hProcess4"/>
    <dgm:cxn modelId="{91A1262A-140A-454E-A810-884C99D04EEA}" type="presParOf" srcId="{AC89CEB5-CBAB-4E47-A4E3-CB6BC49DE66C}" destId="{86703048-5EB7-40DE-8BDA-15B7F13B9E58}" srcOrd="2" destOrd="0" presId="urn:microsoft.com/office/officeart/2005/8/layout/hProcess4"/>
    <dgm:cxn modelId="{B132C127-F36A-491C-9850-DAFA7308F608}" type="presParOf" srcId="{86703048-5EB7-40DE-8BDA-15B7F13B9E58}" destId="{8CAFA033-BCD4-4F51-B015-6B6C7B1A3C74}" srcOrd="0" destOrd="0" presId="urn:microsoft.com/office/officeart/2005/8/layout/hProcess4"/>
    <dgm:cxn modelId="{CB842EFE-AB92-4BF7-9E94-DEEE032BE266}" type="presParOf" srcId="{8CAFA033-BCD4-4F51-B015-6B6C7B1A3C74}" destId="{43E3E469-1CD6-4A82-B719-830932C523E1}" srcOrd="0" destOrd="0" presId="urn:microsoft.com/office/officeart/2005/8/layout/hProcess4"/>
    <dgm:cxn modelId="{07DBBDFA-D39D-4571-BB78-277507FEC2E8}" type="presParOf" srcId="{8CAFA033-BCD4-4F51-B015-6B6C7B1A3C74}" destId="{ADDDB094-D3DD-4AB2-83C5-7D3AC581B945}" srcOrd="1" destOrd="0" presId="urn:microsoft.com/office/officeart/2005/8/layout/hProcess4"/>
    <dgm:cxn modelId="{87EB07DE-E48D-4F17-8F24-C01D1DF3036D}" type="presParOf" srcId="{8CAFA033-BCD4-4F51-B015-6B6C7B1A3C74}" destId="{2378F48E-648C-440C-BE57-E35DBFB740E5}" srcOrd="2" destOrd="0" presId="urn:microsoft.com/office/officeart/2005/8/layout/hProcess4"/>
    <dgm:cxn modelId="{3A930A9C-4C88-4E49-8B1B-5DC7C95A3CD3}" type="presParOf" srcId="{8CAFA033-BCD4-4F51-B015-6B6C7B1A3C74}" destId="{29E1FE50-4638-4F59-B2F9-98D85A204163}" srcOrd="3" destOrd="0" presId="urn:microsoft.com/office/officeart/2005/8/layout/hProcess4"/>
    <dgm:cxn modelId="{F197BC27-A7FC-47C7-BAA6-97A3303A6E74}" type="presParOf" srcId="{8CAFA033-BCD4-4F51-B015-6B6C7B1A3C74}" destId="{D2DC624E-3924-464E-B445-DE4573E0B903}" srcOrd="4" destOrd="0" presId="urn:microsoft.com/office/officeart/2005/8/layout/hProcess4"/>
    <dgm:cxn modelId="{C00F41A5-FAD7-4749-AD22-41B4C2D998EE}" type="presParOf" srcId="{86703048-5EB7-40DE-8BDA-15B7F13B9E58}" destId="{6CA51DE6-D0F5-48C7-8A80-F6C9D5F6CA7B}" srcOrd="1" destOrd="0" presId="urn:microsoft.com/office/officeart/2005/8/layout/hProcess4"/>
    <dgm:cxn modelId="{0FD03EDA-03A2-4295-9677-6897CB1CBF93}" type="presParOf" srcId="{86703048-5EB7-40DE-8BDA-15B7F13B9E58}" destId="{8F9A5679-ACF0-4D59-87E0-2E081F9B4991}" srcOrd="2" destOrd="0" presId="urn:microsoft.com/office/officeart/2005/8/layout/hProcess4"/>
    <dgm:cxn modelId="{4E1649B8-93EC-4F0E-B7E4-6114FDD8AAC7}" type="presParOf" srcId="{8F9A5679-ACF0-4D59-87E0-2E081F9B4991}" destId="{86D2CBCC-B8C9-48D5-A21B-1607911A5CE7}" srcOrd="0" destOrd="0" presId="urn:microsoft.com/office/officeart/2005/8/layout/hProcess4"/>
    <dgm:cxn modelId="{742EFF04-0B87-48D0-86FB-9E7F448BA419}" type="presParOf" srcId="{8F9A5679-ACF0-4D59-87E0-2E081F9B4991}" destId="{B8132EF4-8400-4D5B-8298-C1561AB9F8B1}" srcOrd="1" destOrd="0" presId="urn:microsoft.com/office/officeart/2005/8/layout/hProcess4"/>
    <dgm:cxn modelId="{46FAF017-DF07-49D9-8FA8-B7C93D0EF9CD}" type="presParOf" srcId="{8F9A5679-ACF0-4D59-87E0-2E081F9B4991}" destId="{40C7F57C-B74D-496D-AC82-6DAC006B8C5F}" srcOrd="2" destOrd="0" presId="urn:microsoft.com/office/officeart/2005/8/layout/hProcess4"/>
    <dgm:cxn modelId="{C577F091-566B-45DF-B2CB-7CE23AC6F615}" type="presParOf" srcId="{8F9A5679-ACF0-4D59-87E0-2E081F9B4991}" destId="{C8E4C7D0-1582-46E4-B5CC-C0EB6F18ACE3}" srcOrd="3" destOrd="0" presId="urn:microsoft.com/office/officeart/2005/8/layout/hProcess4"/>
    <dgm:cxn modelId="{7348CA7E-7035-45F7-9CB2-CFD9F60C7C43}" type="presParOf" srcId="{8F9A5679-ACF0-4D59-87E0-2E081F9B4991}" destId="{3D076ADA-F3CB-4C37-AAD9-A5AE8E41D1F9}" srcOrd="4" destOrd="0" presId="urn:microsoft.com/office/officeart/2005/8/layout/hProcess4"/>
    <dgm:cxn modelId="{8923DE28-3766-4279-873D-D8D5F6E15B2B}" type="presParOf" srcId="{86703048-5EB7-40DE-8BDA-15B7F13B9E58}" destId="{C7715BEE-BF98-4D39-A51D-43CF36EC9F57}" srcOrd="3" destOrd="0" presId="urn:microsoft.com/office/officeart/2005/8/layout/hProcess4"/>
    <dgm:cxn modelId="{A55B7B1B-B437-42DE-9A58-D485F4EA46DF}" type="presParOf" srcId="{86703048-5EB7-40DE-8BDA-15B7F13B9E58}" destId="{E1594FAD-6F45-47B3-9A1C-F39D0D2008E9}" srcOrd="4" destOrd="0" presId="urn:microsoft.com/office/officeart/2005/8/layout/hProcess4"/>
    <dgm:cxn modelId="{E08A116A-5E11-40A6-A960-9AE40F524487}" type="presParOf" srcId="{E1594FAD-6F45-47B3-9A1C-F39D0D2008E9}" destId="{73D7A8F1-E382-4C82-B965-2FEB45452455}" srcOrd="0" destOrd="0" presId="urn:microsoft.com/office/officeart/2005/8/layout/hProcess4"/>
    <dgm:cxn modelId="{940421F3-42C3-41A1-8907-E0E61F254B5A}" type="presParOf" srcId="{E1594FAD-6F45-47B3-9A1C-F39D0D2008E9}" destId="{57FA5C14-3427-40C2-A931-10FAFEF46EE6}" srcOrd="1" destOrd="0" presId="urn:microsoft.com/office/officeart/2005/8/layout/hProcess4"/>
    <dgm:cxn modelId="{9C6FA995-7AA1-4754-A303-C18943D42487}" type="presParOf" srcId="{E1594FAD-6F45-47B3-9A1C-F39D0D2008E9}" destId="{F0868213-8E2E-4DEC-9FB3-ADCDEB08A3AB}" srcOrd="2" destOrd="0" presId="urn:microsoft.com/office/officeart/2005/8/layout/hProcess4"/>
    <dgm:cxn modelId="{98F7896F-6030-41AE-993E-CF07424EF353}" type="presParOf" srcId="{E1594FAD-6F45-47B3-9A1C-F39D0D2008E9}" destId="{B4590211-9BCD-4330-A18E-4E55CC73B0A2}" srcOrd="3" destOrd="0" presId="urn:microsoft.com/office/officeart/2005/8/layout/hProcess4"/>
    <dgm:cxn modelId="{AB829E5E-03E8-49FC-AA8A-E44927D12033}" type="presParOf" srcId="{E1594FAD-6F45-47B3-9A1C-F39D0D2008E9}" destId="{3F741AEC-9156-4153-B1BC-8A1F99D2E9AE}" srcOrd="4" destOrd="0" presId="urn:microsoft.com/office/officeart/2005/8/layout/hProcess4"/>
    <dgm:cxn modelId="{62E7F33A-5C59-41C2-8A1D-69FB7DE39CEE}" type="presParOf" srcId="{86703048-5EB7-40DE-8BDA-15B7F13B9E58}" destId="{579C0178-64EE-432C-AD89-97EB01F2A9CD}" srcOrd="5" destOrd="0" presId="urn:microsoft.com/office/officeart/2005/8/layout/hProcess4"/>
    <dgm:cxn modelId="{5BD0CD6E-A313-41E5-929A-C56898853755}" type="presParOf" srcId="{86703048-5EB7-40DE-8BDA-15B7F13B9E58}" destId="{14F6693C-0D0A-4AB0-BE36-16D0B7577487}" srcOrd="6" destOrd="0" presId="urn:microsoft.com/office/officeart/2005/8/layout/hProcess4"/>
    <dgm:cxn modelId="{F8A739D2-F70A-4887-9B4A-EE0128BF8C3B}" type="presParOf" srcId="{14F6693C-0D0A-4AB0-BE36-16D0B7577487}" destId="{7E33BE87-C9E9-4B12-B79A-7C96D48FADAA}" srcOrd="0" destOrd="0" presId="urn:microsoft.com/office/officeart/2005/8/layout/hProcess4"/>
    <dgm:cxn modelId="{55478736-3233-4CC0-86B5-8D977965C584}" type="presParOf" srcId="{14F6693C-0D0A-4AB0-BE36-16D0B7577487}" destId="{3884AE4A-98C5-44F2-A6CE-66B990602A5A}" srcOrd="1" destOrd="0" presId="urn:microsoft.com/office/officeart/2005/8/layout/hProcess4"/>
    <dgm:cxn modelId="{B2202784-7345-4EC6-9D60-FCC91047D3A9}" type="presParOf" srcId="{14F6693C-0D0A-4AB0-BE36-16D0B7577487}" destId="{863F0776-C217-4855-84FF-B9BAF26903EB}" srcOrd="2" destOrd="0" presId="urn:microsoft.com/office/officeart/2005/8/layout/hProcess4"/>
    <dgm:cxn modelId="{45012F8E-F344-4521-AC2D-7236E5F5AF9F}" type="presParOf" srcId="{14F6693C-0D0A-4AB0-BE36-16D0B7577487}" destId="{E206C781-F1B9-4A19-ACAF-C4FC410CC8BA}" srcOrd="3" destOrd="0" presId="urn:microsoft.com/office/officeart/2005/8/layout/hProcess4"/>
    <dgm:cxn modelId="{7A5C0944-159C-4991-9201-087D3E7F2F35}" type="presParOf" srcId="{14F6693C-0D0A-4AB0-BE36-16D0B7577487}" destId="{7677E7CA-0F21-4AF5-BC22-4DCF4CB9C22D}" srcOrd="4" destOrd="0" presId="urn:microsoft.com/office/officeart/2005/8/layout/hProcess4"/>
    <dgm:cxn modelId="{1B25692B-0CB8-4148-8F80-446E670AFCE0}" type="presParOf" srcId="{86703048-5EB7-40DE-8BDA-15B7F13B9E58}" destId="{50F295BD-3F27-45C6-B17F-6E2E327503B4}" srcOrd="7" destOrd="0" presId="urn:microsoft.com/office/officeart/2005/8/layout/hProcess4"/>
    <dgm:cxn modelId="{7D69AD5F-D2AB-4F06-8CAE-4CC6C6CA7A0F}" type="presParOf" srcId="{86703048-5EB7-40DE-8BDA-15B7F13B9E58}" destId="{9C8346EF-5E57-4E95-BDEB-05471584CA0C}" srcOrd="8" destOrd="0" presId="urn:microsoft.com/office/officeart/2005/8/layout/hProcess4"/>
    <dgm:cxn modelId="{6914EF96-8701-456E-AC9D-D52574E964E3}" type="presParOf" srcId="{9C8346EF-5E57-4E95-BDEB-05471584CA0C}" destId="{04279328-676B-46A6-83ED-C8D40537600E}" srcOrd="0" destOrd="0" presId="urn:microsoft.com/office/officeart/2005/8/layout/hProcess4"/>
    <dgm:cxn modelId="{698286B8-C88C-4A9D-80F0-6C88A9457DEE}" type="presParOf" srcId="{9C8346EF-5E57-4E95-BDEB-05471584CA0C}" destId="{A39E86CF-3B80-4481-A216-80FC0F86A844}" srcOrd="1" destOrd="0" presId="urn:microsoft.com/office/officeart/2005/8/layout/hProcess4"/>
    <dgm:cxn modelId="{68B82944-7000-4AD2-ADEF-54A1E7CDB1E9}" type="presParOf" srcId="{9C8346EF-5E57-4E95-BDEB-05471584CA0C}" destId="{9BFC07EE-4077-4870-9747-793025401A59}" srcOrd="2" destOrd="0" presId="urn:microsoft.com/office/officeart/2005/8/layout/hProcess4"/>
    <dgm:cxn modelId="{00AFBCC3-0C35-4198-B8EB-D090E5A701A0}" type="presParOf" srcId="{9C8346EF-5E57-4E95-BDEB-05471584CA0C}" destId="{C7DA3CAC-4401-4C3D-9C8A-D8CCEACF3D6F}" srcOrd="3" destOrd="0" presId="urn:microsoft.com/office/officeart/2005/8/layout/hProcess4"/>
    <dgm:cxn modelId="{D85FA20A-2F66-43B8-AD73-5531DC46DBA7}" type="presParOf" srcId="{9C8346EF-5E57-4E95-BDEB-05471584CA0C}" destId="{E23D9787-2792-41E5-BBEC-5E15EE1D708A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CC46E96-F051-4FA6-9B8A-00D1696B4D24}" type="doc">
      <dgm:prSet loTypeId="urn:microsoft.com/office/officeart/2005/8/layout/vProcess5" loCatId="process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9C49C7E6-B621-403C-90A9-693253C38126}">
      <dgm:prSet/>
      <dgm:spPr/>
      <dgm:t>
        <a:bodyPr/>
        <a:lstStyle/>
        <a:p>
          <a:r>
            <a:rPr lang="en-IN"/>
            <a:t>DEMOGRAPHICS</a:t>
          </a:r>
          <a:endParaRPr lang="en-US"/>
        </a:p>
      </dgm:t>
    </dgm:pt>
    <dgm:pt modelId="{75A21090-8719-4067-AE3D-2790E767DDE0}" type="parTrans" cxnId="{3ACB3554-8B3B-4F80-BA9B-046E24F62496}">
      <dgm:prSet/>
      <dgm:spPr/>
      <dgm:t>
        <a:bodyPr/>
        <a:lstStyle/>
        <a:p>
          <a:endParaRPr lang="en-US"/>
        </a:p>
      </dgm:t>
    </dgm:pt>
    <dgm:pt modelId="{BC5397B9-C19D-46A3-B5D9-A47586FEFEA1}" type="sibTrans" cxnId="{3ACB3554-8B3B-4F80-BA9B-046E24F62496}">
      <dgm:prSet/>
      <dgm:spPr/>
      <dgm:t>
        <a:bodyPr/>
        <a:lstStyle/>
        <a:p>
          <a:endParaRPr lang="en-US"/>
        </a:p>
      </dgm:t>
    </dgm:pt>
    <dgm:pt modelId="{2B09799A-0640-4279-B418-10F3FD6B811B}">
      <dgm:prSet/>
      <dgm:spPr/>
      <dgm:t>
        <a:bodyPr/>
        <a:lstStyle/>
        <a:p>
          <a:r>
            <a:rPr lang="en-US" b="1" i="0" baseline="0"/>
            <a:t>Age</a:t>
          </a:r>
          <a:r>
            <a:rPr lang="en-US" b="0" i="0" baseline="0"/>
            <a:t>: 30–50 (decision-makers in organizations)</a:t>
          </a:r>
          <a:endParaRPr lang="en-US"/>
        </a:p>
      </dgm:t>
    </dgm:pt>
    <dgm:pt modelId="{AC4427AB-BAC3-4F38-A76A-02EE812868C0}" type="parTrans" cxnId="{A0894F13-39FF-4760-8A71-1F553DFF87F0}">
      <dgm:prSet/>
      <dgm:spPr/>
      <dgm:t>
        <a:bodyPr/>
        <a:lstStyle/>
        <a:p>
          <a:endParaRPr lang="en-US"/>
        </a:p>
      </dgm:t>
    </dgm:pt>
    <dgm:pt modelId="{7C430F90-472D-4C0E-96B9-307E777D7898}" type="sibTrans" cxnId="{A0894F13-39FF-4760-8A71-1F553DFF87F0}">
      <dgm:prSet/>
      <dgm:spPr/>
      <dgm:t>
        <a:bodyPr/>
        <a:lstStyle/>
        <a:p>
          <a:endParaRPr lang="en-US"/>
        </a:p>
      </dgm:t>
    </dgm:pt>
    <dgm:pt modelId="{1E4FCB90-6133-4790-9B5C-FDF727A3FB4E}">
      <dgm:prSet/>
      <dgm:spPr/>
      <dgm:t>
        <a:bodyPr/>
        <a:lstStyle/>
        <a:p>
          <a:r>
            <a:rPr lang="en-US" b="1" i="0" baseline="0" dirty="0"/>
            <a:t>Income Level</a:t>
          </a:r>
          <a:r>
            <a:rPr lang="en-US" b="0" i="0" baseline="0" dirty="0"/>
            <a:t>: Institutional buyers with innovation budgets </a:t>
          </a:r>
          <a:endParaRPr lang="en-US" dirty="0"/>
        </a:p>
      </dgm:t>
    </dgm:pt>
    <dgm:pt modelId="{3F269903-5669-4DA5-8A7F-8B2BEAB80C19}" type="parTrans" cxnId="{B1F1F5E5-E2AE-4297-BEF8-84DBF00D0EBD}">
      <dgm:prSet/>
      <dgm:spPr/>
      <dgm:t>
        <a:bodyPr/>
        <a:lstStyle/>
        <a:p>
          <a:endParaRPr lang="en-US"/>
        </a:p>
      </dgm:t>
    </dgm:pt>
    <dgm:pt modelId="{0C41D68C-2516-4D18-B4F8-929EF42DB766}" type="sibTrans" cxnId="{B1F1F5E5-E2AE-4297-BEF8-84DBF00D0EBD}">
      <dgm:prSet/>
      <dgm:spPr/>
      <dgm:t>
        <a:bodyPr/>
        <a:lstStyle/>
        <a:p>
          <a:endParaRPr lang="en-US"/>
        </a:p>
      </dgm:t>
    </dgm:pt>
    <dgm:pt modelId="{F68A914C-2389-4307-A652-FB5A32862565}" type="pres">
      <dgm:prSet presAssocID="{9CC46E96-F051-4FA6-9B8A-00D1696B4D24}" presName="outerComposite" presStyleCnt="0">
        <dgm:presLayoutVars>
          <dgm:chMax val="5"/>
          <dgm:dir/>
          <dgm:resizeHandles val="exact"/>
        </dgm:presLayoutVars>
      </dgm:prSet>
      <dgm:spPr/>
    </dgm:pt>
    <dgm:pt modelId="{1DB3D296-5622-451E-A864-36703AADDB3D}" type="pres">
      <dgm:prSet presAssocID="{9CC46E96-F051-4FA6-9B8A-00D1696B4D24}" presName="dummyMaxCanvas" presStyleCnt="0">
        <dgm:presLayoutVars/>
      </dgm:prSet>
      <dgm:spPr/>
    </dgm:pt>
    <dgm:pt modelId="{958764DE-7F21-474F-9A10-E1F25832FE60}" type="pres">
      <dgm:prSet presAssocID="{9CC46E96-F051-4FA6-9B8A-00D1696B4D24}" presName="OneNode_1" presStyleLbl="node1" presStyleIdx="0" presStyleCnt="1">
        <dgm:presLayoutVars>
          <dgm:bulletEnabled val="1"/>
        </dgm:presLayoutVars>
      </dgm:prSet>
      <dgm:spPr/>
    </dgm:pt>
  </dgm:ptLst>
  <dgm:cxnLst>
    <dgm:cxn modelId="{A0894F13-39FF-4760-8A71-1F553DFF87F0}" srcId="{9C49C7E6-B621-403C-90A9-693253C38126}" destId="{2B09799A-0640-4279-B418-10F3FD6B811B}" srcOrd="0" destOrd="0" parTransId="{AC4427AB-BAC3-4F38-A76A-02EE812868C0}" sibTransId="{7C430F90-472D-4C0E-96B9-307E777D7898}"/>
    <dgm:cxn modelId="{655D3726-BC5E-4B4D-9422-4319F0E63EB4}" type="presOf" srcId="{1E4FCB90-6133-4790-9B5C-FDF727A3FB4E}" destId="{958764DE-7F21-474F-9A10-E1F25832FE60}" srcOrd="0" destOrd="2" presId="urn:microsoft.com/office/officeart/2005/8/layout/vProcess5"/>
    <dgm:cxn modelId="{3ACB3554-8B3B-4F80-BA9B-046E24F62496}" srcId="{9CC46E96-F051-4FA6-9B8A-00D1696B4D24}" destId="{9C49C7E6-B621-403C-90A9-693253C38126}" srcOrd="0" destOrd="0" parTransId="{75A21090-8719-4067-AE3D-2790E767DDE0}" sibTransId="{BC5397B9-C19D-46A3-B5D9-A47586FEFEA1}"/>
    <dgm:cxn modelId="{256C3887-344E-4796-B212-91618CC06B07}" type="presOf" srcId="{2B09799A-0640-4279-B418-10F3FD6B811B}" destId="{958764DE-7F21-474F-9A10-E1F25832FE60}" srcOrd="0" destOrd="1" presId="urn:microsoft.com/office/officeart/2005/8/layout/vProcess5"/>
    <dgm:cxn modelId="{61D63E88-555B-43BF-93C6-02AD8740CAC1}" type="presOf" srcId="{9C49C7E6-B621-403C-90A9-693253C38126}" destId="{958764DE-7F21-474F-9A10-E1F25832FE60}" srcOrd="0" destOrd="0" presId="urn:microsoft.com/office/officeart/2005/8/layout/vProcess5"/>
    <dgm:cxn modelId="{EF089CA1-EDE2-41C1-AEEC-E2BDE88CDE06}" type="presOf" srcId="{9CC46E96-F051-4FA6-9B8A-00D1696B4D24}" destId="{F68A914C-2389-4307-A652-FB5A32862565}" srcOrd="0" destOrd="0" presId="urn:microsoft.com/office/officeart/2005/8/layout/vProcess5"/>
    <dgm:cxn modelId="{B1F1F5E5-E2AE-4297-BEF8-84DBF00D0EBD}" srcId="{9C49C7E6-B621-403C-90A9-693253C38126}" destId="{1E4FCB90-6133-4790-9B5C-FDF727A3FB4E}" srcOrd="1" destOrd="0" parTransId="{3F269903-5669-4DA5-8A7F-8B2BEAB80C19}" sibTransId="{0C41D68C-2516-4D18-B4F8-929EF42DB766}"/>
    <dgm:cxn modelId="{285EB656-C4B8-4FFB-BCE2-7783340CB2A3}" type="presParOf" srcId="{F68A914C-2389-4307-A652-FB5A32862565}" destId="{1DB3D296-5622-451E-A864-36703AADDB3D}" srcOrd="0" destOrd="0" presId="urn:microsoft.com/office/officeart/2005/8/layout/vProcess5"/>
    <dgm:cxn modelId="{C6A37897-FD42-47D1-A6E7-BF6464B8D21B}" type="presParOf" srcId="{F68A914C-2389-4307-A652-FB5A32862565}" destId="{958764DE-7F21-474F-9A10-E1F25832FE60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C3A3B9-F40C-4CCE-A987-01EC4444F998}" type="doc">
      <dgm:prSet loTypeId="urn:microsoft.com/office/officeart/2005/8/layout/target3" loCatId="relationship" qsTypeId="urn:microsoft.com/office/officeart/2005/8/quickstyle/simple3" qsCatId="simple" csTypeId="urn:microsoft.com/office/officeart/2005/8/colors/colorful1" csCatId="colorful"/>
      <dgm:spPr/>
      <dgm:t>
        <a:bodyPr/>
        <a:lstStyle/>
        <a:p>
          <a:endParaRPr lang="en-IN"/>
        </a:p>
      </dgm:t>
    </dgm:pt>
    <dgm:pt modelId="{9B22B675-6CD5-40D2-ACE2-8D613766CDAA}">
      <dgm:prSet/>
      <dgm:spPr/>
      <dgm:t>
        <a:bodyPr/>
        <a:lstStyle/>
        <a:p>
          <a:r>
            <a:rPr lang="en-US" dirty="0"/>
            <a:t>The AI Theft Camera is an advanced surveillance system designed to detect and prevent theft using AI-driven video analytics and real-time alerts.</a:t>
          </a:r>
          <a:endParaRPr lang="en-IN" dirty="0"/>
        </a:p>
      </dgm:t>
    </dgm:pt>
    <dgm:pt modelId="{C6C2F669-52F3-477E-AD19-1C50953E3CC9}" type="parTrans" cxnId="{BE978D8C-385F-47DB-BA02-FFBB5A0821A1}">
      <dgm:prSet/>
      <dgm:spPr/>
      <dgm:t>
        <a:bodyPr/>
        <a:lstStyle/>
        <a:p>
          <a:endParaRPr lang="en-IN"/>
        </a:p>
      </dgm:t>
    </dgm:pt>
    <dgm:pt modelId="{23C4730B-5BA9-4DF1-BBD0-5F39F94316EE}" type="sibTrans" cxnId="{BE978D8C-385F-47DB-BA02-FFBB5A0821A1}">
      <dgm:prSet/>
      <dgm:spPr/>
      <dgm:t>
        <a:bodyPr/>
        <a:lstStyle/>
        <a:p>
          <a:endParaRPr lang="en-IN"/>
        </a:p>
      </dgm:t>
    </dgm:pt>
    <dgm:pt modelId="{237B0FBE-1073-47DA-94D2-D2EEDBEC0F7D}">
      <dgm:prSet/>
      <dgm:spPr/>
      <dgm:t>
        <a:bodyPr/>
        <a:lstStyle/>
        <a:p>
          <a:r>
            <a:rPr lang="en-US"/>
            <a:t>It features real-time monitoring, smart home security integration, and a focus on data privacy and regulatory compliance. </a:t>
          </a:r>
          <a:endParaRPr lang="en-IN"/>
        </a:p>
      </dgm:t>
    </dgm:pt>
    <dgm:pt modelId="{8824D1D9-4686-41C6-A03D-6901F1933BDD}" type="parTrans" cxnId="{03366922-8A2F-4583-85F6-1675948750F5}">
      <dgm:prSet/>
      <dgm:spPr/>
      <dgm:t>
        <a:bodyPr/>
        <a:lstStyle/>
        <a:p>
          <a:endParaRPr lang="en-IN"/>
        </a:p>
      </dgm:t>
    </dgm:pt>
    <dgm:pt modelId="{489CCDCA-D1E9-417E-91A4-CADF0195F23D}" type="sibTrans" cxnId="{03366922-8A2F-4583-85F6-1675948750F5}">
      <dgm:prSet/>
      <dgm:spPr/>
      <dgm:t>
        <a:bodyPr/>
        <a:lstStyle/>
        <a:p>
          <a:endParaRPr lang="en-IN"/>
        </a:p>
      </dgm:t>
    </dgm:pt>
    <dgm:pt modelId="{AB155545-AC9E-444C-AF39-FCCCE9D55BA6}" type="pres">
      <dgm:prSet presAssocID="{9AC3A3B9-F40C-4CCE-A987-01EC4444F998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2BBCA7C7-41EA-4E46-AF07-9B89262EAD22}" type="pres">
      <dgm:prSet presAssocID="{9B22B675-6CD5-40D2-ACE2-8D613766CDAA}" presName="circle1" presStyleLbl="node1" presStyleIdx="0" presStyleCnt="2"/>
      <dgm:spPr/>
    </dgm:pt>
    <dgm:pt modelId="{803C541D-85D0-4AD9-A7F3-D3799B3F4E27}" type="pres">
      <dgm:prSet presAssocID="{9B22B675-6CD5-40D2-ACE2-8D613766CDAA}" presName="space" presStyleCnt="0"/>
      <dgm:spPr/>
    </dgm:pt>
    <dgm:pt modelId="{B2561D83-4F17-4AAB-80AC-7AF7FB51C3EA}" type="pres">
      <dgm:prSet presAssocID="{9B22B675-6CD5-40D2-ACE2-8D613766CDAA}" presName="rect1" presStyleLbl="alignAcc1" presStyleIdx="0" presStyleCnt="2"/>
      <dgm:spPr/>
    </dgm:pt>
    <dgm:pt modelId="{D63BD3FA-2D80-42B0-9FD7-B12D23370018}" type="pres">
      <dgm:prSet presAssocID="{237B0FBE-1073-47DA-94D2-D2EEDBEC0F7D}" presName="vertSpace2" presStyleLbl="node1" presStyleIdx="0" presStyleCnt="2"/>
      <dgm:spPr/>
    </dgm:pt>
    <dgm:pt modelId="{D5FC40AF-ABC8-4A07-B428-D59573B584B4}" type="pres">
      <dgm:prSet presAssocID="{237B0FBE-1073-47DA-94D2-D2EEDBEC0F7D}" presName="circle2" presStyleLbl="node1" presStyleIdx="1" presStyleCnt="2"/>
      <dgm:spPr/>
    </dgm:pt>
    <dgm:pt modelId="{F803D22B-C93F-4DB5-944F-644FB137E802}" type="pres">
      <dgm:prSet presAssocID="{237B0FBE-1073-47DA-94D2-D2EEDBEC0F7D}" presName="rect2" presStyleLbl="alignAcc1" presStyleIdx="1" presStyleCnt="2"/>
      <dgm:spPr/>
    </dgm:pt>
    <dgm:pt modelId="{DC287B70-14D3-41DC-8B18-9F289DDD9ECA}" type="pres">
      <dgm:prSet presAssocID="{9B22B675-6CD5-40D2-ACE2-8D613766CDAA}" presName="rect1ParTxNoCh" presStyleLbl="alignAcc1" presStyleIdx="1" presStyleCnt="2">
        <dgm:presLayoutVars>
          <dgm:chMax val="1"/>
          <dgm:bulletEnabled val="1"/>
        </dgm:presLayoutVars>
      </dgm:prSet>
      <dgm:spPr/>
    </dgm:pt>
    <dgm:pt modelId="{60BA8AFE-7888-4355-B9CF-91081DD24DA7}" type="pres">
      <dgm:prSet presAssocID="{237B0FBE-1073-47DA-94D2-D2EEDBEC0F7D}" presName="rect2ParTxNoCh" presStyleLbl="alignAcc1" presStyleIdx="1" presStyleCnt="2">
        <dgm:presLayoutVars>
          <dgm:chMax val="1"/>
          <dgm:bulletEnabled val="1"/>
        </dgm:presLayoutVars>
      </dgm:prSet>
      <dgm:spPr/>
    </dgm:pt>
  </dgm:ptLst>
  <dgm:cxnLst>
    <dgm:cxn modelId="{03366922-8A2F-4583-85F6-1675948750F5}" srcId="{9AC3A3B9-F40C-4CCE-A987-01EC4444F998}" destId="{237B0FBE-1073-47DA-94D2-D2EEDBEC0F7D}" srcOrd="1" destOrd="0" parTransId="{8824D1D9-4686-41C6-A03D-6901F1933BDD}" sibTransId="{489CCDCA-D1E9-417E-91A4-CADF0195F23D}"/>
    <dgm:cxn modelId="{D9E17368-13CA-4F0D-A81B-2D7A28F104EC}" type="presOf" srcId="{9B22B675-6CD5-40D2-ACE2-8D613766CDAA}" destId="{B2561D83-4F17-4AAB-80AC-7AF7FB51C3EA}" srcOrd="0" destOrd="0" presId="urn:microsoft.com/office/officeart/2005/8/layout/target3"/>
    <dgm:cxn modelId="{676E4A51-8CD6-4704-B2F8-423B5F8885F4}" type="presOf" srcId="{237B0FBE-1073-47DA-94D2-D2EEDBEC0F7D}" destId="{60BA8AFE-7888-4355-B9CF-91081DD24DA7}" srcOrd="1" destOrd="0" presId="urn:microsoft.com/office/officeart/2005/8/layout/target3"/>
    <dgm:cxn modelId="{34E0C252-47D6-47B8-BC71-503589C2FFE8}" type="presOf" srcId="{9B22B675-6CD5-40D2-ACE2-8D613766CDAA}" destId="{DC287B70-14D3-41DC-8B18-9F289DDD9ECA}" srcOrd="1" destOrd="0" presId="urn:microsoft.com/office/officeart/2005/8/layout/target3"/>
    <dgm:cxn modelId="{C792F479-3627-4D49-BE0B-5C9ED0D1643D}" type="presOf" srcId="{237B0FBE-1073-47DA-94D2-D2EEDBEC0F7D}" destId="{F803D22B-C93F-4DB5-944F-644FB137E802}" srcOrd="0" destOrd="0" presId="urn:microsoft.com/office/officeart/2005/8/layout/target3"/>
    <dgm:cxn modelId="{B4A8B17A-4E5D-4DD0-B462-33AA5C17E353}" type="presOf" srcId="{9AC3A3B9-F40C-4CCE-A987-01EC4444F998}" destId="{AB155545-AC9E-444C-AF39-FCCCE9D55BA6}" srcOrd="0" destOrd="0" presId="urn:microsoft.com/office/officeart/2005/8/layout/target3"/>
    <dgm:cxn modelId="{BE978D8C-385F-47DB-BA02-FFBB5A0821A1}" srcId="{9AC3A3B9-F40C-4CCE-A987-01EC4444F998}" destId="{9B22B675-6CD5-40D2-ACE2-8D613766CDAA}" srcOrd="0" destOrd="0" parTransId="{C6C2F669-52F3-477E-AD19-1C50953E3CC9}" sibTransId="{23C4730B-5BA9-4DF1-BBD0-5F39F94316EE}"/>
    <dgm:cxn modelId="{D3DDA6BE-7C08-4CB1-B0DB-C2114AF8F976}" type="presParOf" srcId="{AB155545-AC9E-444C-AF39-FCCCE9D55BA6}" destId="{2BBCA7C7-41EA-4E46-AF07-9B89262EAD22}" srcOrd="0" destOrd="0" presId="urn:microsoft.com/office/officeart/2005/8/layout/target3"/>
    <dgm:cxn modelId="{24B1672D-EE2A-41E2-95EA-576FB3C2F394}" type="presParOf" srcId="{AB155545-AC9E-444C-AF39-FCCCE9D55BA6}" destId="{803C541D-85D0-4AD9-A7F3-D3799B3F4E27}" srcOrd="1" destOrd="0" presId="urn:microsoft.com/office/officeart/2005/8/layout/target3"/>
    <dgm:cxn modelId="{EF6052AD-B68F-4C0A-99D7-D7FE8D5512FD}" type="presParOf" srcId="{AB155545-AC9E-444C-AF39-FCCCE9D55BA6}" destId="{B2561D83-4F17-4AAB-80AC-7AF7FB51C3EA}" srcOrd="2" destOrd="0" presId="urn:microsoft.com/office/officeart/2005/8/layout/target3"/>
    <dgm:cxn modelId="{338FDC40-6A1F-47B9-8884-A0341B704D59}" type="presParOf" srcId="{AB155545-AC9E-444C-AF39-FCCCE9D55BA6}" destId="{D63BD3FA-2D80-42B0-9FD7-B12D23370018}" srcOrd="3" destOrd="0" presId="urn:microsoft.com/office/officeart/2005/8/layout/target3"/>
    <dgm:cxn modelId="{36BA4997-EC35-44DE-88E4-71D013582431}" type="presParOf" srcId="{AB155545-AC9E-444C-AF39-FCCCE9D55BA6}" destId="{D5FC40AF-ABC8-4A07-B428-D59573B584B4}" srcOrd="4" destOrd="0" presId="urn:microsoft.com/office/officeart/2005/8/layout/target3"/>
    <dgm:cxn modelId="{A018A972-47D4-4ECE-9A7F-D6BACF768F37}" type="presParOf" srcId="{AB155545-AC9E-444C-AF39-FCCCE9D55BA6}" destId="{F803D22B-C93F-4DB5-944F-644FB137E802}" srcOrd="5" destOrd="0" presId="urn:microsoft.com/office/officeart/2005/8/layout/target3"/>
    <dgm:cxn modelId="{CCFB404D-2A67-4CA0-A11D-4B383D385260}" type="presParOf" srcId="{AB155545-AC9E-444C-AF39-FCCCE9D55BA6}" destId="{DC287B70-14D3-41DC-8B18-9F289DDD9ECA}" srcOrd="6" destOrd="0" presId="urn:microsoft.com/office/officeart/2005/8/layout/target3"/>
    <dgm:cxn modelId="{9A3FDB29-E181-47D7-BE87-97F6B0F92A08}" type="presParOf" srcId="{AB155545-AC9E-444C-AF39-FCCCE9D55BA6}" destId="{60BA8AFE-7888-4355-B9CF-91081DD24DA7}" srcOrd="7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487B567-35F8-4D0B-8B8A-D0EEA3FA2ECE}" type="doc">
      <dgm:prSet loTypeId="urn:microsoft.com/office/officeart/2005/8/layout/vList3" loCatId="list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en-IN"/>
        </a:p>
      </dgm:t>
    </dgm:pt>
    <dgm:pt modelId="{41B47683-F00F-48C1-8E42-6EE31015957B}">
      <dgm:prSet/>
      <dgm:spPr/>
      <dgm:t>
        <a:bodyPr/>
        <a:lstStyle/>
        <a:p>
          <a:r>
            <a:rPr lang="en-IN"/>
            <a:t>Financial institutions.</a:t>
          </a:r>
        </a:p>
      </dgm:t>
    </dgm:pt>
    <dgm:pt modelId="{7A33A708-9EBA-4DD5-9883-A24AC7F3D5F1}" type="parTrans" cxnId="{34267233-76FB-4775-858C-74FA14DD1792}">
      <dgm:prSet/>
      <dgm:spPr/>
      <dgm:t>
        <a:bodyPr/>
        <a:lstStyle/>
        <a:p>
          <a:endParaRPr lang="en-IN"/>
        </a:p>
      </dgm:t>
    </dgm:pt>
    <dgm:pt modelId="{4729D7AE-664F-4C6E-82FD-55809BD9276E}" type="sibTrans" cxnId="{34267233-76FB-4775-858C-74FA14DD1792}">
      <dgm:prSet/>
      <dgm:spPr/>
      <dgm:t>
        <a:bodyPr/>
        <a:lstStyle/>
        <a:p>
          <a:endParaRPr lang="en-IN"/>
        </a:p>
      </dgm:t>
    </dgm:pt>
    <dgm:pt modelId="{A4272800-EEE4-43F6-83DC-9DFFDE75ACD1}">
      <dgm:prSet/>
      <dgm:spPr/>
      <dgm:t>
        <a:bodyPr/>
        <a:lstStyle/>
        <a:p>
          <a:r>
            <a:rPr lang="en-IN"/>
            <a:t>retail stores .</a:t>
          </a:r>
        </a:p>
      </dgm:t>
    </dgm:pt>
    <dgm:pt modelId="{8F240953-97DB-41F2-94CA-98B14DFA692D}" type="parTrans" cxnId="{82659CB2-84ED-4DCC-9FA0-D1212CAE9384}">
      <dgm:prSet/>
      <dgm:spPr/>
      <dgm:t>
        <a:bodyPr/>
        <a:lstStyle/>
        <a:p>
          <a:endParaRPr lang="en-IN"/>
        </a:p>
      </dgm:t>
    </dgm:pt>
    <dgm:pt modelId="{BAAF5271-268C-4683-B967-F18A52197B05}" type="sibTrans" cxnId="{82659CB2-84ED-4DCC-9FA0-D1212CAE9384}">
      <dgm:prSet/>
      <dgm:spPr/>
      <dgm:t>
        <a:bodyPr/>
        <a:lstStyle/>
        <a:p>
          <a:endParaRPr lang="en-IN"/>
        </a:p>
      </dgm:t>
    </dgm:pt>
    <dgm:pt modelId="{35383C36-16B7-41A7-9E30-A7F399725639}">
      <dgm:prSet/>
      <dgm:spPr/>
      <dgm:t>
        <a:bodyPr/>
        <a:lstStyle/>
        <a:p>
          <a:r>
            <a:rPr lang="en-IN"/>
            <a:t>urban homeowners.</a:t>
          </a:r>
        </a:p>
      </dgm:t>
    </dgm:pt>
    <dgm:pt modelId="{0F2E0298-9708-4E88-BBE3-760760388B9A}" type="parTrans" cxnId="{F8261DB6-8EDC-4BD3-8F35-C7F2ADE6F72B}">
      <dgm:prSet/>
      <dgm:spPr/>
      <dgm:t>
        <a:bodyPr/>
        <a:lstStyle/>
        <a:p>
          <a:endParaRPr lang="en-IN"/>
        </a:p>
      </dgm:t>
    </dgm:pt>
    <dgm:pt modelId="{EEAC5CC7-C671-4BBA-B111-5641EF3D2794}" type="sibTrans" cxnId="{F8261DB6-8EDC-4BD3-8F35-C7F2ADE6F72B}">
      <dgm:prSet/>
      <dgm:spPr/>
      <dgm:t>
        <a:bodyPr/>
        <a:lstStyle/>
        <a:p>
          <a:endParaRPr lang="en-IN"/>
        </a:p>
      </dgm:t>
    </dgm:pt>
    <dgm:pt modelId="{E71A1EA6-B244-4EC3-B19B-D7192F85BE51}" type="pres">
      <dgm:prSet presAssocID="{3487B567-35F8-4D0B-8B8A-D0EEA3FA2ECE}" presName="linearFlow" presStyleCnt="0">
        <dgm:presLayoutVars>
          <dgm:dir/>
          <dgm:resizeHandles val="exact"/>
        </dgm:presLayoutVars>
      </dgm:prSet>
      <dgm:spPr/>
    </dgm:pt>
    <dgm:pt modelId="{4E984455-22F2-44DE-B9BD-E1BCDCCE3B72}" type="pres">
      <dgm:prSet presAssocID="{41B47683-F00F-48C1-8E42-6EE31015957B}" presName="composite" presStyleCnt="0"/>
      <dgm:spPr/>
    </dgm:pt>
    <dgm:pt modelId="{41B96E8A-7280-4892-A8E6-49659371BE09}" type="pres">
      <dgm:prSet presAssocID="{41B47683-F00F-48C1-8E42-6EE31015957B}" presName="imgShp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968065EC-264B-4025-8583-78A12E024F62}" type="pres">
      <dgm:prSet presAssocID="{41B47683-F00F-48C1-8E42-6EE31015957B}" presName="txShp" presStyleLbl="node1" presStyleIdx="0" presStyleCnt="3">
        <dgm:presLayoutVars>
          <dgm:bulletEnabled val="1"/>
        </dgm:presLayoutVars>
      </dgm:prSet>
      <dgm:spPr/>
    </dgm:pt>
    <dgm:pt modelId="{198244E8-BE79-41E4-B003-C4FCF30016C5}" type="pres">
      <dgm:prSet presAssocID="{4729D7AE-664F-4C6E-82FD-55809BD9276E}" presName="spacing" presStyleCnt="0"/>
      <dgm:spPr/>
    </dgm:pt>
    <dgm:pt modelId="{42E3BA2A-6470-47D1-A1F4-F67610D48DA8}" type="pres">
      <dgm:prSet presAssocID="{A4272800-EEE4-43F6-83DC-9DFFDE75ACD1}" presName="composite" presStyleCnt="0"/>
      <dgm:spPr/>
    </dgm:pt>
    <dgm:pt modelId="{25AAA38D-935B-45EE-A3D9-87A336F3543C}" type="pres">
      <dgm:prSet presAssocID="{A4272800-EEE4-43F6-83DC-9DFFDE75ACD1}" presName="imgShp" presStyleLbl="fgImgPlace1" presStyleIdx="1" presStyleCnt="3"/>
      <dgm:spPr>
        <a:blipFill rotWithShape="1">
          <a:blip xmlns:r="http://schemas.openxmlformats.org/officeDocument/2006/relationships" r:embed="rId2"/>
          <a:srcRect/>
          <a:stretch>
            <a:fillRect l="-1000" r="-1000"/>
          </a:stretch>
        </a:blipFill>
      </dgm:spPr>
    </dgm:pt>
    <dgm:pt modelId="{3C7356F0-4D92-49E2-88EF-0DE0852CCBAF}" type="pres">
      <dgm:prSet presAssocID="{A4272800-EEE4-43F6-83DC-9DFFDE75ACD1}" presName="txShp" presStyleLbl="node1" presStyleIdx="1" presStyleCnt="3">
        <dgm:presLayoutVars>
          <dgm:bulletEnabled val="1"/>
        </dgm:presLayoutVars>
      </dgm:prSet>
      <dgm:spPr/>
    </dgm:pt>
    <dgm:pt modelId="{0A57F9C1-AE18-4459-A006-F9AE17EF5B73}" type="pres">
      <dgm:prSet presAssocID="{BAAF5271-268C-4683-B967-F18A52197B05}" presName="spacing" presStyleCnt="0"/>
      <dgm:spPr/>
    </dgm:pt>
    <dgm:pt modelId="{31797CE9-C601-4F1E-9C87-BF3076934BF2}" type="pres">
      <dgm:prSet presAssocID="{35383C36-16B7-41A7-9E30-A7F399725639}" presName="composite" presStyleCnt="0"/>
      <dgm:spPr/>
    </dgm:pt>
    <dgm:pt modelId="{A3876583-2DFB-4973-9521-16A7C22789D7}" type="pres">
      <dgm:prSet presAssocID="{35383C36-16B7-41A7-9E30-A7F399725639}" presName="imgShp" presStyleLbl="fgImgPlace1" presStyleIdx="2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CD8C2A9-6079-443D-B3B6-1C727573BB49}" type="pres">
      <dgm:prSet presAssocID="{35383C36-16B7-41A7-9E30-A7F399725639}" presName="txShp" presStyleLbl="node1" presStyleIdx="2" presStyleCnt="3">
        <dgm:presLayoutVars>
          <dgm:bulletEnabled val="1"/>
        </dgm:presLayoutVars>
      </dgm:prSet>
      <dgm:spPr/>
    </dgm:pt>
  </dgm:ptLst>
  <dgm:cxnLst>
    <dgm:cxn modelId="{34267233-76FB-4775-858C-74FA14DD1792}" srcId="{3487B567-35F8-4D0B-8B8A-D0EEA3FA2ECE}" destId="{41B47683-F00F-48C1-8E42-6EE31015957B}" srcOrd="0" destOrd="0" parTransId="{7A33A708-9EBA-4DD5-9883-A24AC7F3D5F1}" sibTransId="{4729D7AE-664F-4C6E-82FD-55809BD9276E}"/>
    <dgm:cxn modelId="{B3915138-3A02-414F-809D-B8FB5927BF30}" type="presOf" srcId="{3487B567-35F8-4D0B-8B8A-D0EEA3FA2ECE}" destId="{E71A1EA6-B244-4EC3-B19B-D7192F85BE51}" srcOrd="0" destOrd="0" presId="urn:microsoft.com/office/officeart/2005/8/layout/vList3"/>
    <dgm:cxn modelId="{FD9F5063-5335-4CED-B057-58E8A3CB9219}" type="presOf" srcId="{35383C36-16B7-41A7-9E30-A7F399725639}" destId="{FCD8C2A9-6079-443D-B3B6-1C727573BB49}" srcOrd="0" destOrd="0" presId="urn:microsoft.com/office/officeart/2005/8/layout/vList3"/>
    <dgm:cxn modelId="{66170787-D2B1-4FAB-B846-08DD71B37825}" type="presOf" srcId="{41B47683-F00F-48C1-8E42-6EE31015957B}" destId="{968065EC-264B-4025-8583-78A12E024F62}" srcOrd="0" destOrd="0" presId="urn:microsoft.com/office/officeart/2005/8/layout/vList3"/>
    <dgm:cxn modelId="{26FD2991-E96D-46CE-9515-C8C267BFF752}" type="presOf" srcId="{A4272800-EEE4-43F6-83DC-9DFFDE75ACD1}" destId="{3C7356F0-4D92-49E2-88EF-0DE0852CCBAF}" srcOrd="0" destOrd="0" presId="urn:microsoft.com/office/officeart/2005/8/layout/vList3"/>
    <dgm:cxn modelId="{82659CB2-84ED-4DCC-9FA0-D1212CAE9384}" srcId="{3487B567-35F8-4D0B-8B8A-D0EEA3FA2ECE}" destId="{A4272800-EEE4-43F6-83DC-9DFFDE75ACD1}" srcOrd="1" destOrd="0" parTransId="{8F240953-97DB-41F2-94CA-98B14DFA692D}" sibTransId="{BAAF5271-268C-4683-B967-F18A52197B05}"/>
    <dgm:cxn modelId="{F8261DB6-8EDC-4BD3-8F35-C7F2ADE6F72B}" srcId="{3487B567-35F8-4D0B-8B8A-D0EEA3FA2ECE}" destId="{35383C36-16B7-41A7-9E30-A7F399725639}" srcOrd="2" destOrd="0" parTransId="{0F2E0298-9708-4E88-BBE3-760760388B9A}" sibTransId="{EEAC5CC7-C671-4BBA-B111-5641EF3D2794}"/>
    <dgm:cxn modelId="{17E661F2-3EC9-41B8-A5AB-4E6906847FDB}" type="presParOf" srcId="{E71A1EA6-B244-4EC3-B19B-D7192F85BE51}" destId="{4E984455-22F2-44DE-B9BD-E1BCDCCE3B72}" srcOrd="0" destOrd="0" presId="urn:microsoft.com/office/officeart/2005/8/layout/vList3"/>
    <dgm:cxn modelId="{BCC344A2-23BD-418F-9D77-78E713E0647A}" type="presParOf" srcId="{4E984455-22F2-44DE-B9BD-E1BCDCCE3B72}" destId="{41B96E8A-7280-4892-A8E6-49659371BE09}" srcOrd="0" destOrd="0" presId="urn:microsoft.com/office/officeart/2005/8/layout/vList3"/>
    <dgm:cxn modelId="{3BFF7488-D7D5-434D-9FCE-74850840E377}" type="presParOf" srcId="{4E984455-22F2-44DE-B9BD-E1BCDCCE3B72}" destId="{968065EC-264B-4025-8583-78A12E024F62}" srcOrd="1" destOrd="0" presId="urn:microsoft.com/office/officeart/2005/8/layout/vList3"/>
    <dgm:cxn modelId="{F56F6D44-6412-47EA-9F5C-5A6CE95568BA}" type="presParOf" srcId="{E71A1EA6-B244-4EC3-B19B-D7192F85BE51}" destId="{198244E8-BE79-41E4-B003-C4FCF30016C5}" srcOrd="1" destOrd="0" presId="urn:microsoft.com/office/officeart/2005/8/layout/vList3"/>
    <dgm:cxn modelId="{BA902653-126B-4239-9412-6CFE433AFF31}" type="presParOf" srcId="{E71A1EA6-B244-4EC3-B19B-D7192F85BE51}" destId="{42E3BA2A-6470-47D1-A1F4-F67610D48DA8}" srcOrd="2" destOrd="0" presId="urn:microsoft.com/office/officeart/2005/8/layout/vList3"/>
    <dgm:cxn modelId="{24E960A5-4703-4B4F-8EAC-A190231E2C1A}" type="presParOf" srcId="{42E3BA2A-6470-47D1-A1F4-F67610D48DA8}" destId="{25AAA38D-935B-45EE-A3D9-87A336F3543C}" srcOrd="0" destOrd="0" presId="urn:microsoft.com/office/officeart/2005/8/layout/vList3"/>
    <dgm:cxn modelId="{65C31DE0-793D-44E8-AEAF-3A60D2E2FFA2}" type="presParOf" srcId="{42E3BA2A-6470-47D1-A1F4-F67610D48DA8}" destId="{3C7356F0-4D92-49E2-88EF-0DE0852CCBAF}" srcOrd="1" destOrd="0" presId="urn:microsoft.com/office/officeart/2005/8/layout/vList3"/>
    <dgm:cxn modelId="{748D572D-690A-4925-B125-D109E8124CBA}" type="presParOf" srcId="{E71A1EA6-B244-4EC3-B19B-D7192F85BE51}" destId="{0A57F9C1-AE18-4459-A006-F9AE17EF5B73}" srcOrd="3" destOrd="0" presId="urn:microsoft.com/office/officeart/2005/8/layout/vList3"/>
    <dgm:cxn modelId="{4E5E3AD3-3D70-41BF-891F-DAD2FDE63E79}" type="presParOf" srcId="{E71A1EA6-B244-4EC3-B19B-D7192F85BE51}" destId="{31797CE9-C601-4F1E-9C87-BF3076934BF2}" srcOrd="4" destOrd="0" presId="urn:microsoft.com/office/officeart/2005/8/layout/vList3"/>
    <dgm:cxn modelId="{D64D5F73-0FA2-4C63-B878-D67460292E62}" type="presParOf" srcId="{31797CE9-C601-4F1E-9C87-BF3076934BF2}" destId="{A3876583-2DFB-4973-9521-16A7C22789D7}" srcOrd="0" destOrd="0" presId="urn:microsoft.com/office/officeart/2005/8/layout/vList3"/>
    <dgm:cxn modelId="{B9DE2D0F-3C8C-41A9-9B13-51454C861D30}" type="presParOf" srcId="{31797CE9-C601-4F1E-9C87-BF3076934BF2}" destId="{FCD8C2A9-6079-443D-B3B6-1C727573BB49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063BBCA-9A48-4B0C-87C9-8EF6815038CB}" type="doc">
      <dgm:prSet loTypeId="urn:microsoft.com/office/officeart/2005/8/layout/process4" loCatId="process" qsTypeId="urn:microsoft.com/office/officeart/2005/8/quickstyle/simple2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394FA7F8-257D-4979-9F50-51122931F7FC}">
      <dgm:prSet custT="1"/>
      <dgm:spPr/>
      <dgm:t>
        <a:bodyPr/>
        <a:lstStyle/>
        <a:p>
          <a:r>
            <a:rPr lang="en-IN" sz="4000"/>
            <a:t>DEMOGRAPICS</a:t>
          </a:r>
          <a:endParaRPr lang="en-US" sz="4000"/>
        </a:p>
      </dgm:t>
    </dgm:pt>
    <dgm:pt modelId="{E06519E0-41D4-403A-9F45-DBA525C28B2D}" type="parTrans" cxnId="{08855E55-27B3-40EE-896F-51BE7C70F2B8}">
      <dgm:prSet/>
      <dgm:spPr/>
      <dgm:t>
        <a:bodyPr/>
        <a:lstStyle/>
        <a:p>
          <a:endParaRPr lang="en-US"/>
        </a:p>
      </dgm:t>
    </dgm:pt>
    <dgm:pt modelId="{9E4370AC-0673-4B24-B769-5860509F155A}" type="sibTrans" cxnId="{08855E55-27B3-40EE-896F-51BE7C70F2B8}">
      <dgm:prSet/>
      <dgm:spPr/>
      <dgm:t>
        <a:bodyPr/>
        <a:lstStyle/>
        <a:p>
          <a:endParaRPr lang="en-US"/>
        </a:p>
      </dgm:t>
    </dgm:pt>
    <dgm:pt modelId="{92C0B79A-C81A-4891-970B-0CA48F91A116}">
      <dgm:prSet/>
      <dgm:spPr/>
      <dgm:t>
        <a:bodyPr/>
        <a:lstStyle/>
        <a:p>
          <a:r>
            <a:rPr lang="en-US" b="1" i="0" baseline="0"/>
            <a:t>Age</a:t>
          </a:r>
          <a:r>
            <a:rPr lang="en-US" b="0" i="0" baseline="0"/>
            <a:t>: 30–60 years</a:t>
          </a:r>
          <a:endParaRPr lang="en-US"/>
        </a:p>
      </dgm:t>
    </dgm:pt>
    <dgm:pt modelId="{E7BA6D76-0D54-438E-AFFD-87ADDEF0978F}" type="parTrans" cxnId="{256FB9EA-D51D-4CA5-B44A-E3C2BA86F476}">
      <dgm:prSet/>
      <dgm:spPr/>
      <dgm:t>
        <a:bodyPr/>
        <a:lstStyle/>
        <a:p>
          <a:endParaRPr lang="en-US"/>
        </a:p>
      </dgm:t>
    </dgm:pt>
    <dgm:pt modelId="{C24EC273-AC46-4232-9CC7-0512C60F57A3}" type="sibTrans" cxnId="{256FB9EA-D51D-4CA5-B44A-E3C2BA86F476}">
      <dgm:prSet/>
      <dgm:spPr/>
      <dgm:t>
        <a:bodyPr/>
        <a:lstStyle/>
        <a:p>
          <a:endParaRPr lang="en-US"/>
        </a:p>
      </dgm:t>
    </dgm:pt>
    <dgm:pt modelId="{6AACA6C8-CCBC-4ED9-9748-A62FF69B92DC}">
      <dgm:prSet/>
      <dgm:spPr/>
      <dgm:t>
        <a:bodyPr/>
        <a:lstStyle/>
        <a:p>
          <a:r>
            <a:rPr lang="en-US" b="1" i="0" baseline="0"/>
            <a:t>Income Level</a:t>
          </a:r>
          <a:r>
            <a:rPr lang="en-US" b="0" i="0" baseline="0"/>
            <a:t>: Middle to upper-class</a:t>
          </a:r>
          <a:endParaRPr lang="en-US"/>
        </a:p>
      </dgm:t>
    </dgm:pt>
    <dgm:pt modelId="{D0E7AD25-5C43-4792-8397-4E20D1866074}" type="parTrans" cxnId="{5132A7EB-A772-485C-B45F-912A731F68C8}">
      <dgm:prSet/>
      <dgm:spPr/>
      <dgm:t>
        <a:bodyPr/>
        <a:lstStyle/>
        <a:p>
          <a:endParaRPr lang="en-US"/>
        </a:p>
      </dgm:t>
    </dgm:pt>
    <dgm:pt modelId="{BC584400-DFB7-4C73-9EF5-2ADB0ECA2967}" type="sibTrans" cxnId="{5132A7EB-A772-485C-B45F-912A731F68C8}">
      <dgm:prSet/>
      <dgm:spPr/>
      <dgm:t>
        <a:bodyPr/>
        <a:lstStyle/>
        <a:p>
          <a:endParaRPr lang="en-US"/>
        </a:p>
      </dgm:t>
    </dgm:pt>
    <dgm:pt modelId="{7BC64966-A65C-455A-A861-FBEC7872179B}">
      <dgm:prSet/>
      <dgm:spPr/>
      <dgm:t>
        <a:bodyPr/>
        <a:lstStyle/>
        <a:p>
          <a:r>
            <a:rPr lang="en-US" b="1" i="0" baseline="0"/>
            <a:t>Location</a:t>
          </a:r>
          <a:r>
            <a:rPr lang="en-US" b="0" i="0" baseline="0"/>
            <a:t>: Urban areas, high-crime regions</a:t>
          </a:r>
          <a:endParaRPr lang="en-US"/>
        </a:p>
      </dgm:t>
    </dgm:pt>
    <dgm:pt modelId="{965AF772-456D-4801-80C8-748EBD87F25B}" type="parTrans" cxnId="{955084CC-E4DE-4665-BAAE-1AC00F59A966}">
      <dgm:prSet/>
      <dgm:spPr/>
      <dgm:t>
        <a:bodyPr/>
        <a:lstStyle/>
        <a:p>
          <a:endParaRPr lang="en-US"/>
        </a:p>
      </dgm:t>
    </dgm:pt>
    <dgm:pt modelId="{E9F495FB-D7D8-4F03-B548-3D149DFDC1EC}" type="sibTrans" cxnId="{955084CC-E4DE-4665-BAAE-1AC00F59A966}">
      <dgm:prSet/>
      <dgm:spPr/>
      <dgm:t>
        <a:bodyPr/>
        <a:lstStyle/>
        <a:p>
          <a:endParaRPr lang="en-US"/>
        </a:p>
      </dgm:t>
    </dgm:pt>
    <dgm:pt modelId="{2D05460B-8A59-4996-8532-B7E5B5F7E74E}" type="pres">
      <dgm:prSet presAssocID="{6063BBCA-9A48-4B0C-87C9-8EF6815038CB}" presName="Name0" presStyleCnt="0">
        <dgm:presLayoutVars>
          <dgm:dir/>
          <dgm:animLvl val="lvl"/>
          <dgm:resizeHandles val="exact"/>
        </dgm:presLayoutVars>
      </dgm:prSet>
      <dgm:spPr/>
    </dgm:pt>
    <dgm:pt modelId="{29F30510-6786-45E5-B89E-9FD89EB27CDF}" type="pres">
      <dgm:prSet presAssocID="{394FA7F8-257D-4979-9F50-51122931F7FC}" presName="boxAndChildren" presStyleCnt="0"/>
      <dgm:spPr/>
    </dgm:pt>
    <dgm:pt modelId="{FA9DF890-29EC-4F1B-AE35-B839806AA628}" type="pres">
      <dgm:prSet presAssocID="{394FA7F8-257D-4979-9F50-51122931F7FC}" presName="parentTextBox" presStyleLbl="node1" presStyleIdx="0" presStyleCnt="1"/>
      <dgm:spPr/>
    </dgm:pt>
    <dgm:pt modelId="{CDD52BB3-E64F-487F-B7F0-9B9725FB9A8E}" type="pres">
      <dgm:prSet presAssocID="{394FA7F8-257D-4979-9F50-51122931F7FC}" presName="entireBox" presStyleLbl="node1" presStyleIdx="0" presStyleCnt="1"/>
      <dgm:spPr/>
    </dgm:pt>
    <dgm:pt modelId="{3FB689C5-E512-4DFD-BBA4-4335014E0171}" type="pres">
      <dgm:prSet presAssocID="{394FA7F8-257D-4979-9F50-51122931F7FC}" presName="descendantBox" presStyleCnt="0"/>
      <dgm:spPr/>
    </dgm:pt>
    <dgm:pt modelId="{CE95911E-A092-472D-81BB-EE1B7519BF10}" type="pres">
      <dgm:prSet presAssocID="{92C0B79A-C81A-4891-970B-0CA48F91A116}" presName="childTextBox" presStyleLbl="fgAccFollowNode1" presStyleIdx="0" presStyleCnt="3">
        <dgm:presLayoutVars>
          <dgm:bulletEnabled val="1"/>
        </dgm:presLayoutVars>
      </dgm:prSet>
      <dgm:spPr/>
    </dgm:pt>
    <dgm:pt modelId="{1B44561B-73F2-4973-A498-3EBFA03A9369}" type="pres">
      <dgm:prSet presAssocID="{6AACA6C8-CCBC-4ED9-9748-A62FF69B92DC}" presName="childTextBox" presStyleLbl="fgAccFollowNode1" presStyleIdx="1" presStyleCnt="3">
        <dgm:presLayoutVars>
          <dgm:bulletEnabled val="1"/>
        </dgm:presLayoutVars>
      </dgm:prSet>
      <dgm:spPr/>
    </dgm:pt>
    <dgm:pt modelId="{B6ADA7DD-821D-4B02-87C5-067FFFFD9516}" type="pres">
      <dgm:prSet presAssocID="{7BC64966-A65C-455A-A861-FBEC7872179B}" presName="childTextBox" presStyleLbl="fgAccFollowNode1" presStyleIdx="2" presStyleCnt="3">
        <dgm:presLayoutVars>
          <dgm:bulletEnabled val="1"/>
        </dgm:presLayoutVars>
      </dgm:prSet>
      <dgm:spPr/>
    </dgm:pt>
  </dgm:ptLst>
  <dgm:cxnLst>
    <dgm:cxn modelId="{7A1BBC71-0B1C-4089-AE43-413C938DAEC0}" type="presOf" srcId="{394FA7F8-257D-4979-9F50-51122931F7FC}" destId="{CDD52BB3-E64F-487F-B7F0-9B9725FB9A8E}" srcOrd="1" destOrd="0" presId="urn:microsoft.com/office/officeart/2005/8/layout/process4"/>
    <dgm:cxn modelId="{08855E55-27B3-40EE-896F-51BE7C70F2B8}" srcId="{6063BBCA-9A48-4B0C-87C9-8EF6815038CB}" destId="{394FA7F8-257D-4979-9F50-51122931F7FC}" srcOrd="0" destOrd="0" parTransId="{E06519E0-41D4-403A-9F45-DBA525C28B2D}" sibTransId="{9E4370AC-0673-4B24-B769-5860509F155A}"/>
    <dgm:cxn modelId="{E6B2A47A-3C9F-4076-BDB4-6B24DACE8DF8}" type="presOf" srcId="{92C0B79A-C81A-4891-970B-0CA48F91A116}" destId="{CE95911E-A092-472D-81BB-EE1B7519BF10}" srcOrd="0" destOrd="0" presId="urn:microsoft.com/office/officeart/2005/8/layout/process4"/>
    <dgm:cxn modelId="{676FF4B2-4A13-4DF7-84EF-EEBC1A8B5FD0}" type="presOf" srcId="{7BC64966-A65C-455A-A861-FBEC7872179B}" destId="{B6ADA7DD-821D-4B02-87C5-067FFFFD9516}" srcOrd="0" destOrd="0" presId="urn:microsoft.com/office/officeart/2005/8/layout/process4"/>
    <dgm:cxn modelId="{955084CC-E4DE-4665-BAAE-1AC00F59A966}" srcId="{394FA7F8-257D-4979-9F50-51122931F7FC}" destId="{7BC64966-A65C-455A-A861-FBEC7872179B}" srcOrd="2" destOrd="0" parTransId="{965AF772-456D-4801-80C8-748EBD87F25B}" sibTransId="{E9F495FB-D7D8-4F03-B548-3D149DFDC1EC}"/>
    <dgm:cxn modelId="{256FB9EA-D51D-4CA5-B44A-E3C2BA86F476}" srcId="{394FA7F8-257D-4979-9F50-51122931F7FC}" destId="{92C0B79A-C81A-4891-970B-0CA48F91A116}" srcOrd="0" destOrd="0" parTransId="{E7BA6D76-0D54-438E-AFFD-87ADDEF0978F}" sibTransId="{C24EC273-AC46-4232-9CC7-0512C60F57A3}"/>
    <dgm:cxn modelId="{5132A7EB-A772-485C-B45F-912A731F68C8}" srcId="{394FA7F8-257D-4979-9F50-51122931F7FC}" destId="{6AACA6C8-CCBC-4ED9-9748-A62FF69B92DC}" srcOrd="1" destOrd="0" parTransId="{D0E7AD25-5C43-4792-8397-4E20D1866074}" sibTransId="{BC584400-DFB7-4C73-9EF5-2ADB0ECA2967}"/>
    <dgm:cxn modelId="{562CB6EF-ECA6-4404-A4B3-AB2532E9F65A}" type="presOf" srcId="{6063BBCA-9A48-4B0C-87C9-8EF6815038CB}" destId="{2D05460B-8A59-4996-8532-B7E5B5F7E74E}" srcOrd="0" destOrd="0" presId="urn:microsoft.com/office/officeart/2005/8/layout/process4"/>
    <dgm:cxn modelId="{EC6C2CF7-83C0-451A-9653-EA89A1CA03CC}" type="presOf" srcId="{394FA7F8-257D-4979-9F50-51122931F7FC}" destId="{FA9DF890-29EC-4F1B-AE35-B839806AA628}" srcOrd="0" destOrd="0" presId="urn:microsoft.com/office/officeart/2005/8/layout/process4"/>
    <dgm:cxn modelId="{CC5594F9-C2F8-4003-A218-21647DEA78CE}" type="presOf" srcId="{6AACA6C8-CCBC-4ED9-9748-A62FF69B92DC}" destId="{1B44561B-73F2-4973-A498-3EBFA03A9369}" srcOrd="0" destOrd="0" presId="urn:microsoft.com/office/officeart/2005/8/layout/process4"/>
    <dgm:cxn modelId="{4A518CE2-B107-4C8B-A9FA-4034163E5F48}" type="presParOf" srcId="{2D05460B-8A59-4996-8532-B7E5B5F7E74E}" destId="{29F30510-6786-45E5-B89E-9FD89EB27CDF}" srcOrd="0" destOrd="0" presId="urn:microsoft.com/office/officeart/2005/8/layout/process4"/>
    <dgm:cxn modelId="{28D89506-EE71-48C5-95DC-62C464FB2F3C}" type="presParOf" srcId="{29F30510-6786-45E5-B89E-9FD89EB27CDF}" destId="{FA9DF890-29EC-4F1B-AE35-B839806AA628}" srcOrd="0" destOrd="0" presId="urn:microsoft.com/office/officeart/2005/8/layout/process4"/>
    <dgm:cxn modelId="{08B1E739-2BFF-4192-89C0-9CBE3B156AF5}" type="presParOf" srcId="{29F30510-6786-45E5-B89E-9FD89EB27CDF}" destId="{CDD52BB3-E64F-487F-B7F0-9B9725FB9A8E}" srcOrd="1" destOrd="0" presId="urn:microsoft.com/office/officeart/2005/8/layout/process4"/>
    <dgm:cxn modelId="{ECEB1960-3AD3-4C7E-A920-58B7CFE08CB6}" type="presParOf" srcId="{29F30510-6786-45E5-B89E-9FD89EB27CDF}" destId="{3FB689C5-E512-4DFD-BBA4-4335014E0171}" srcOrd="2" destOrd="0" presId="urn:microsoft.com/office/officeart/2005/8/layout/process4"/>
    <dgm:cxn modelId="{38479910-4BAC-4177-9649-C9F000BB2FDE}" type="presParOf" srcId="{3FB689C5-E512-4DFD-BBA4-4335014E0171}" destId="{CE95911E-A092-472D-81BB-EE1B7519BF10}" srcOrd="0" destOrd="0" presId="urn:microsoft.com/office/officeart/2005/8/layout/process4"/>
    <dgm:cxn modelId="{61133C4C-FA77-4E9D-8ABE-9DCF7E5C6436}" type="presParOf" srcId="{3FB689C5-E512-4DFD-BBA4-4335014E0171}" destId="{1B44561B-73F2-4973-A498-3EBFA03A9369}" srcOrd="1" destOrd="0" presId="urn:microsoft.com/office/officeart/2005/8/layout/process4"/>
    <dgm:cxn modelId="{560EE549-0C79-409D-A172-A66C5F027777}" type="presParOf" srcId="{3FB689C5-E512-4DFD-BBA4-4335014E0171}" destId="{B6ADA7DD-821D-4B02-87C5-067FFFFD9516}" srcOrd="2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BBAD666-1385-4CEF-8587-1DA603D52BA8}" type="doc">
      <dgm:prSet loTypeId="urn:microsoft.com/office/officeart/2009/3/layout/SubStepProcess" loCatId="process" qsTypeId="urn:microsoft.com/office/officeart/2005/8/quickstyle/3d1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0741C45A-69DF-473E-89C1-844B9B9C9C2B}">
      <dgm:prSet/>
      <dgm:spPr/>
      <dgm:t>
        <a:bodyPr/>
        <a:lstStyle/>
        <a:p>
          <a:r>
            <a:rPr lang="en-IN"/>
            <a:t>Corporations and Enterprises</a:t>
          </a:r>
        </a:p>
      </dgm:t>
    </dgm:pt>
    <dgm:pt modelId="{E2448FD5-EF5D-440A-A7D7-83535B21189A}" type="parTrans" cxnId="{1FBAB097-EAB6-44F4-A522-33974EA8E677}">
      <dgm:prSet/>
      <dgm:spPr/>
      <dgm:t>
        <a:bodyPr/>
        <a:lstStyle/>
        <a:p>
          <a:endParaRPr lang="en-IN"/>
        </a:p>
      </dgm:t>
    </dgm:pt>
    <dgm:pt modelId="{CE888810-AC27-4A78-A559-D0DAFF8B9085}" type="sibTrans" cxnId="{1FBAB097-EAB6-44F4-A522-33974EA8E677}">
      <dgm:prSet/>
      <dgm:spPr/>
      <dgm:t>
        <a:bodyPr/>
        <a:lstStyle/>
        <a:p>
          <a:endParaRPr lang="en-IN"/>
        </a:p>
      </dgm:t>
    </dgm:pt>
    <dgm:pt modelId="{F3FED3E4-2EBE-4A29-B93F-5F49E597A43E}">
      <dgm:prSet/>
      <dgm:spPr/>
      <dgm:t>
        <a:bodyPr/>
        <a:lstStyle/>
        <a:p>
          <a:r>
            <a:rPr lang="en-IN"/>
            <a:t>Government Facilities</a:t>
          </a:r>
        </a:p>
      </dgm:t>
    </dgm:pt>
    <dgm:pt modelId="{DEF943F1-49AB-469E-A5CA-EBDCE6769095}" type="parTrans" cxnId="{9B3FF28B-FF9D-48E7-8817-FC027AB0EFF0}">
      <dgm:prSet/>
      <dgm:spPr/>
      <dgm:t>
        <a:bodyPr/>
        <a:lstStyle/>
        <a:p>
          <a:endParaRPr lang="en-IN"/>
        </a:p>
      </dgm:t>
    </dgm:pt>
    <dgm:pt modelId="{302A9F86-8421-404E-AA3F-28DD1E870447}" type="sibTrans" cxnId="{9B3FF28B-FF9D-48E7-8817-FC027AB0EFF0}">
      <dgm:prSet/>
      <dgm:spPr/>
      <dgm:t>
        <a:bodyPr/>
        <a:lstStyle/>
        <a:p>
          <a:endParaRPr lang="en-IN"/>
        </a:p>
      </dgm:t>
    </dgm:pt>
    <dgm:pt modelId="{470805A9-7237-4261-A9C9-117C24C9B23A}">
      <dgm:prSet/>
      <dgm:spPr/>
      <dgm:t>
        <a:bodyPr/>
        <a:lstStyle/>
        <a:p>
          <a:r>
            <a:rPr lang="en-IN"/>
            <a:t>Airports and Transportation Hubs</a:t>
          </a:r>
        </a:p>
      </dgm:t>
    </dgm:pt>
    <dgm:pt modelId="{70E67338-20B4-499E-A067-E929C64786B1}" type="parTrans" cxnId="{F4C57512-94A9-45D2-B2E8-18B5F0897913}">
      <dgm:prSet/>
      <dgm:spPr/>
      <dgm:t>
        <a:bodyPr/>
        <a:lstStyle/>
        <a:p>
          <a:endParaRPr lang="en-IN"/>
        </a:p>
      </dgm:t>
    </dgm:pt>
    <dgm:pt modelId="{CBF31FE8-CED6-477C-8909-37C98846132D}" type="sibTrans" cxnId="{F4C57512-94A9-45D2-B2E8-18B5F0897913}">
      <dgm:prSet/>
      <dgm:spPr/>
      <dgm:t>
        <a:bodyPr/>
        <a:lstStyle/>
        <a:p>
          <a:endParaRPr lang="en-IN"/>
        </a:p>
      </dgm:t>
    </dgm:pt>
    <dgm:pt modelId="{D9394FDB-FAA5-42CC-89A9-E1AA4028CF72}">
      <dgm:prSet/>
      <dgm:spPr/>
      <dgm:t>
        <a:bodyPr/>
        <a:lstStyle/>
        <a:p>
          <a:r>
            <a:rPr lang="en-IN"/>
            <a:t>Banks and Financial Institutions</a:t>
          </a:r>
        </a:p>
      </dgm:t>
    </dgm:pt>
    <dgm:pt modelId="{B7D3CFAA-E14B-42F4-8D60-1722E34C282A}" type="parTrans" cxnId="{267462D7-BE78-4E09-9770-465CEB2D59D0}">
      <dgm:prSet/>
      <dgm:spPr/>
      <dgm:t>
        <a:bodyPr/>
        <a:lstStyle/>
        <a:p>
          <a:endParaRPr lang="en-IN"/>
        </a:p>
      </dgm:t>
    </dgm:pt>
    <dgm:pt modelId="{132D377C-6B42-4138-9F15-10097C5CA503}" type="sibTrans" cxnId="{267462D7-BE78-4E09-9770-465CEB2D59D0}">
      <dgm:prSet/>
      <dgm:spPr/>
      <dgm:t>
        <a:bodyPr/>
        <a:lstStyle/>
        <a:p>
          <a:endParaRPr lang="en-IN"/>
        </a:p>
      </dgm:t>
    </dgm:pt>
    <dgm:pt modelId="{869D6CEF-3B60-44BD-A62F-329C59BA3140}" type="pres">
      <dgm:prSet presAssocID="{FBBAD666-1385-4CEF-8587-1DA603D52BA8}" presName="Name0" presStyleCnt="0">
        <dgm:presLayoutVars>
          <dgm:chMax val="7"/>
          <dgm:dir/>
          <dgm:animOne val="branch"/>
        </dgm:presLayoutVars>
      </dgm:prSet>
      <dgm:spPr/>
    </dgm:pt>
    <dgm:pt modelId="{2B77AB15-350E-4BB2-9F4E-C79C62281662}" type="pres">
      <dgm:prSet presAssocID="{0741C45A-69DF-473E-89C1-844B9B9C9C2B}" presName="parTx1" presStyleLbl="node1" presStyleIdx="0" presStyleCnt="4"/>
      <dgm:spPr/>
    </dgm:pt>
    <dgm:pt modelId="{0AD75333-632C-4B34-98EA-E3BEBBF1C090}" type="pres">
      <dgm:prSet presAssocID="{F3FED3E4-2EBE-4A29-B93F-5F49E597A43E}" presName="parTx2" presStyleLbl="node1" presStyleIdx="1" presStyleCnt="4"/>
      <dgm:spPr/>
    </dgm:pt>
    <dgm:pt modelId="{07D06DF3-6C28-4F0F-804D-632937B38865}" type="pres">
      <dgm:prSet presAssocID="{470805A9-7237-4261-A9C9-117C24C9B23A}" presName="parTx3" presStyleLbl="node1" presStyleIdx="2" presStyleCnt="4"/>
      <dgm:spPr/>
    </dgm:pt>
    <dgm:pt modelId="{ED111D9B-E669-45DF-A044-A33D2E5E3FFD}" type="pres">
      <dgm:prSet presAssocID="{D9394FDB-FAA5-42CC-89A9-E1AA4028CF72}" presName="parTx4" presStyleLbl="node1" presStyleIdx="3" presStyleCnt="4"/>
      <dgm:spPr/>
    </dgm:pt>
  </dgm:ptLst>
  <dgm:cxnLst>
    <dgm:cxn modelId="{F4C57512-94A9-45D2-B2E8-18B5F0897913}" srcId="{FBBAD666-1385-4CEF-8587-1DA603D52BA8}" destId="{470805A9-7237-4261-A9C9-117C24C9B23A}" srcOrd="2" destOrd="0" parTransId="{70E67338-20B4-499E-A067-E929C64786B1}" sibTransId="{CBF31FE8-CED6-477C-8909-37C98846132D}"/>
    <dgm:cxn modelId="{36398929-FB95-43EE-9EBC-2475E9983786}" type="presOf" srcId="{FBBAD666-1385-4CEF-8587-1DA603D52BA8}" destId="{869D6CEF-3B60-44BD-A62F-329C59BA3140}" srcOrd="0" destOrd="0" presId="urn:microsoft.com/office/officeart/2009/3/layout/SubStepProcess"/>
    <dgm:cxn modelId="{08174049-3301-4F8B-AD2C-01512D001CC4}" type="presOf" srcId="{F3FED3E4-2EBE-4A29-B93F-5F49E597A43E}" destId="{0AD75333-632C-4B34-98EA-E3BEBBF1C090}" srcOrd="0" destOrd="0" presId="urn:microsoft.com/office/officeart/2009/3/layout/SubStepProcess"/>
    <dgm:cxn modelId="{ABCFFE74-905D-488C-AFF5-C099DFD5DBFC}" type="presOf" srcId="{D9394FDB-FAA5-42CC-89A9-E1AA4028CF72}" destId="{ED111D9B-E669-45DF-A044-A33D2E5E3FFD}" srcOrd="0" destOrd="0" presId="urn:microsoft.com/office/officeart/2009/3/layout/SubStepProcess"/>
    <dgm:cxn modelId="{9B3FF28B-FF9D-48E7-8817-FC027AB0EFF0}" srcId="{FBBAD666-1385-4CEF-8587-1DA603D52BA8}" destId="{F3FED3E4-2EBE-4A29-B93F-5F49E597A43E}" srcOrd="1" destOrd="0" parTransId="{DEF943F1-49AB-469E-A5CA-EBDCE6769095}" sibTransId="{302A9F86-8421-404E-AA3F-28DD1E870447}"/>
    <dgm:cxn modelId="{1FBAB097-EAB6-44F4-A522-33974EA8E677}" srcId="{FBBAD666-1385-4CEF-8587-1DA603D52BA8}" destId="{0741C45A-69DF-473E-89C1-844B9B9C9C2B}" srcOrd="0" destOrd="0" parTransId="{E2448FD5-EF5D-440A-A7D7-83535B21189A}" sibTransId="{CE888810-AC27-4A78-A559-D0DAFF8B9085}"/>
    <dgm:cxn modelId="{C9E2A2D0-465E-46A8-9D60-FEFFE20C61FD}" type="presOf" srcId="{470805A9-7237-4261-A9C9-117C24C9B23A}" destId="{07D06DF3-6C28-4F0F-804D-632937B38865}" srcOrd="0" destOrd="0" presId="urn:microsoft.com/office/officeart/2009/3/layout/SubStepProcess"/>
    <dgm:cxn modelId="{267462D7-BE78-4E09-9770-465CEB2D59D0}" srcId="{FBBAD666-1385-4CEF-8587-1DA603D52BA8}" destId="{D9394FDB-FAA5-42CC-89A9-E1AA4028CF72}" srcOrd="3" destOrd="0" parTransId="{B7D3CFAA-E14B-42F4-8D60-1722E34C282A}" sibTransId="{132D377C-6B42-4138-9F15-10097C5CA503}"/>
    <dgm:cxn modelId="{5E56CCEA-F0FA-4DD6-9726-85C1077661C9}" type="presOf" srcId="{0741C45A-69DF-473E-89C1-844B9B9C9C2B}" destId="{2B77AB15-350E-4BB2-9F4E-C79C62281662}" srcOrd="0" destOrd="0" presId="urn:microsoft.com/office/officeart/2009/3/layout/SubStepProcess"/>
    <dgm:cxn modelId="{586BD1F4-DD00-4CEF-98C5-85B1512A9302}" type="presParOf" srcId="{869D6CEF-3B60-44BD-A62F-329C59BA3140}" destId="{2B77AB15-350E-4BB2-9F4E-C79C62281662}" srcOrd="0" destOrd="0" presId="urn:microsoft.com/office/officeart/2009/3/layout/SubStepProcess"/>
    <dgm:cxn modelId="{ECC014B3-D343-4878-AEE3-57F5845E46FD}" type="presParOf" srcId="{869D6CEF-3B60-44BD-A62F-329C59BA3140}" destId="{0AD75333-632C-4B34-98EA-E3BEBBF1C090}" srcOrd="1" destOrd="0" presId="urn:microsoft.com/office/officeart/2009/3/layout/SubStepProcess"/>
    <dgm:cxn modelId="{EA89B11D-15E4-4A92-85D5-ED53D682F1D9}" type="presParOf" srcId="{869D6CEF-3B60-44BD-A62F-329C59BA3140}" destId="{07D06DF3-6C28-4F0F-804D-632937B38865}" srcOrd="2" destOrd="0" presId="urn:microsoft.com/office/officeart/2009/3/layout/SubStepProcess"/>
    <dgm:cxn modelId="{90BC0EEA-91C8-4E63-9EDE-B51AD2CF00EE}" type="presParOf" srcId="{869D6CEF-3B60-44BD-A62F-329C59BA3140}" destId="{ED111D9B-E669-45DF-A044-A33D2E5E3FFD}" srcOrd="3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C357B3E-17AC-4485-B40B-91450E418E7B}" type="doc">
      <dgm:prSet loTypeId="urn:microsoft.com/office/officeart/2005/8/layout/vProcess5" loCatId="process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C99EE30-BCB4-4910-99FA-0F085DF2BD9F}">
      <dgm:prSet/>
      <dgm:spPr/>
      <dgm:t>
        <a:bodyPr/>
        <a:lstStyle/>
        <a:p>
          <a:r>
            <a:rPr lang="en-IN"/>
            <a:t>DEMOGRAPHICS</a:t>
          </a:r>
          <a:endParaRPr lang="en-US"/>
        </a:p>
      </dgm:t>
    </dgm:pt>
    <dgm:pt modelId="{08BA2465-5A7B-4423-81F3-AAA4D411129A}" type="parTrans" cxnId="{B03D48E5-EB2D-45A0-80C4-1A59A82E4BA8}">
      <dgm:prSet/>
      <dgm:spPr/>
      <dgm:t>
        <a:bodyPr/>
        <a:lstStyle/>
        <a:p>
          <a:endParaRPr lang="en-US"/>
        </a:p>
      </dgm:t>
    </dgm:pt>
    <dgm:pt modelId="{B1606D6C-2786-4663-89F5-B146F9DEEC63}" type="sibTrans" cxnId="{B03D48E5-EB2D-45A0-80C4-1A59A82E4BA8}">
      <dgm:prSet/>
      <dgm:spPr/>
      <dgm:t>
        <a:bodyPr/>
        <a:lstStyle/>
        <a:p>
          <a:endParaRPr lang="en-US"/>
        </a:p>
      </dgm:t>
    </dgm:pt>
    <dgm:pt modelId="{E981780A-6410-4890-8768-145A9D77A37C}">
      <dgm:prSet/>
      <dgm:spPr/>
      <dgm:t>
        <a:bodyPr/>
        <a:lstStyle/>
        <a:p>
          <a:r>
            <a:rPr lang="en-US" b="0" i="0" baseline="0" dirty="0"/>
            <a:t>Age: 25–60 years</a:t>
          </a:r>
          <a:endParaRPr lang="en-US" dirty="0"/>
        </a:p>
      </dgm:t>
    </dgm:pt>
    <dgm:pt modelId="{A9D3D88E-A456-4A08-9214-6A0A3D386E7F}" type="parTrans" cxnId="{1AFC1BBE-B96B-4593-AF94-49DB91FB9604}">
      <dgm:prSet/>
      <dgm:spPr/>
      <dgm:t>
        <a:bodyPr/>
        <a:lstStyle/>
        <a:p>
          <a:endParaRPr lang="en-US"/>
        </a:p>
      </dgm:t>
    </dgm:pt>
    <dgm:pt modelId="{257DD7D7-DF26-40BD-94D5-D45CB697A881}" type="sibTrans" cxnId="{1AFC1BBE-B96B-4593-AF94-49DB91FB9604}">
      <dgm:prSet/>
      <dgm:spPr/>
      <dgm:t>
        <a:bodyPr/>
        <a:lstStyle/>
        <a:p>
          <a:endParaRPr lang="en-US"/>
        </a:p>
      </dgm:t>
    </dgm:pt>
    <dgm:pt modelId="{693EEBA5-B0F8-4266-87AB-CA267E0A652D}">
      <dgm:prSet/>
      <dgm:spPr/>
      <dgm:t>
        <a:bodyPr/>
        <a:lstStyle/>
        <a:p>
          <a:r>
            <a:rPr lang="en-US" b="0" i="0" baseline="0" dirty="0"/>
            <a:t>Income Level: Professionals in mid to high-income brackets</a:t>
          </a:r>
          <a:endParaRPr lang="en-US" dirty="0"/>
        </a:p>
      </dgm:t>
    </dgm:pt>
    <dgm:pt modelId="{D82CA23F-61A2-4862-8B6E-2279DEF0164F}" type="parTrans" cxnId="{F5C50681-EE0D-416C-84F7-6E173559BDFA}">
      <dgm:prSet/>
      <dgm:spPr/>
      <dgm:t>
        <a:bodyPr/>
        <a:lstStyle/>
        <a:p>
          <a:endParaRPr lang="en-US"/>
        </a:p>
      </dgm:t>
    </dgm:pt>
    <dgm:pt modelId="{B8885647-D1C5-4F6E-B498-7189555B040F}" type="sibTrans" cxnId="{F5C50681-EE0D-416C-84F7-6E173559BDFA}">
      <dgm:prSet/>
      <dgm:spPr/>
      <dgm:t>
        <a:bodyPr/>
        <a:lstStyle/>
        <a:p>
          <a:endParaRPr lang="en-US"/>
        </a:p>
      </dgm:t>
    </dgm:pt>
    <dgm:pt modelId="{1EA99622-B647-4D63-ADBE-612CF90AE755}" type="pres">
      <dgm:prSet presAssocID="{0C357B3E-17AC-4485-B40B-91450E418E7B}" presName="outerComposite" presStyleCnt="0">
        <dgm:presLayoutVars>
          <dgm:chMax val="5"/>
          <dgm:dir/>
          <dgm:resizeHandles val="exact"/>
        </dgm:presLayoutVars>
      </dgm:prSet>
      <dgm:spPr/>
    </dgm:pt>
    <dgm:pt modelId="{62FA875F-FC7A-4DF0-A218-D7164ABB5312}" type="pres">
      <dgm:prSet presAssocID="{0C357B3E-17AC-4485-B40B-91450E418E7B}" presName="dummyMaxCanvas" presStyleCnt="0">
        <dgm:presLayoutVars/>
      </dgm:prSet>
      <dgm:spPr/>
    </dgm:pt>
    <dgm:pt modelId="{D28EC1A3-034C-49E8-895C-6AEBF3002477}" type="pres">
      <dgm:prSet presAssocID="{0C357B3E-17AC-4485-B40B-91450E418E7B}" presName="ThreeNodes_1" presStyleLbl="node1" presStyleIdx="0" presStyleCnt="3">
        <dgm:presLayoutVars>
          <dgm:bulletEnabled val="1"/>
        </dgm:presLayoutVars>
      </dgm:prSet>
      <dgm:spPr/>
    </dgm:pt>
    <dgm:pt modelId="{F4749497-4A5D-4500-B8C1-00A92EC04562}" type="pres">
      <dgm:prSet presAssocID="{0C357B3E-17AC-4485-B40B-91450E418E7B}" presName="ThreeNodes_2" presStyleLbl="node1" presStyleIdx="1" presStyleCnt="3">
        <dgm:presLayoutVars>
          <dgm:bulletEnabled val="1"/>
        </dgm:presLayoutVars>
      </dgm:prSet>
      <dgm:spPr/>
    </dgm:pt>
    <dgm:pt modelId="{D449E503-619C-409C-BB35-E9DF2CE7D00F}" type="pres">
      <dgm:prSet presAssocID="{0C357B3E-17AC-4485-B40B-91450E418E7B}" presName="ThreeNodes_3" presStyleLbl="node1" presStyleIdx="2" presStyleCnt="3">
        <dgm:presLayoutVars>
          <dgm:bulletEnabled val="1"/>
        </dgm:presLayoutVars>
      </dgm:prSet>
      <dgm:spPr/>
    </dgm:pt>
    <dgm:pt modelId="{ACFCE40A-5A6B-472D-A40E-955568E05F34}" type="pres">
      <dgm:prSet presAssocID="{0C357B3E-17AC-4485-B40B-91450E418E7B}" presName="ThreeConn_1-2" presStyleLbl="fgAccFollowNode1" presStyleIdx="0" presStyleCnt="2">
        <dgm:presLayoutVars>
          <dgm:bulletEnabled val="1"/>
        </dgm:presLayoutVars>
      </dgm:prSet>
      <dgm:spPr/>
    </dgm:pt>
    <dgm:pt modelId="{60C0652B-EF52-4D0D-9C15-FC43980B9885}" type="pres">
      <dgm:prSet presAssocID="{0C357B3E-17AC-4485-B40B-91450E418E7B}" presName="ThreeConn_2-3" presStyleLbl="fgAccFollowNode1" presStyleIdx="1" presStyleCnt="2">
        <dgm:presLayoutVars>
          <dgm:bulletEnabled val="1"/>
        </dgm:presLayoutVars>
      </dgm:prSet>
      <dgm:spPr/>
    </dgm:pt>
    <dgm:pt modelId="{6A9BF97D-013B-4C1B-A608-BF7EFD0F7036}" type="pres">
      <dgm:prSet presAssocID="{0C357B3E-17AC-4485-B40B-91450E418E7B}" presName="ThreeNodes_1_text" presStyleLbl="node1" presStyleIdx="2" presStyleCnt="3">
        <dgm:presLayoutVars>
          <dgm:bulletEnabled val="1"/>
        </dgm:presLayoutVars>
      </dgm:prSet>
      <dgm:spPr/>
    </dgm:pt>
    <dgm:pt modelId="{DAECFFB1-34E8-4674-AC94-71D5427371E3}" type="pres">
      <dgm:prSet presAssocID="{0C357B3E-17AC-4485-B40B-91450E418E7B}" presName="ThreeNodes_2_text" presStyleLbl="node1" presStyleIdx="2" presStyleCnt="3">
        <dgm:presLayoutVars>
          <dgm:bulletEnabled val="1"/>
        </dgm:presLayoutVars>
      </dgm:prSet>
      <dgm:spPr/>
    </dgm:pt>
    <dgm:pt modelId="{0351A8A1-9947-45A1-8174-B08635444082}" type="pres">
      <dgm:prSet presAssocID="{0C357B3E-17AC-4485-B40B-91450E418E7B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2223F72D-3FA4-40C1-8714-3519667479CB}" type="presOf" srcId="{0C99EE30-BCB4-4910-99FA-0F085DF2BD9F}" destId="{6A9BF97D-013B-4C1B-A608-BF7EFD0F7036}" srcOrd="1" destOrd="0" presId="urn:microsoft.com/office/officeart/2005/8/layout/vProcess5"/>
    <dgm:cxn modelId="{E268C349-E0FC-40EF-B5F4-BC790FCCD4BA}" type="presOf" srcId="{E981780A-6410-4890-8768-145A9D77A37C}" destId="{F4749497-4A5D-4500-B8C1-00A92EC04562}" srcOrd="0" destOrd="0" presId="urn:microsoft.com/office/officeart/2005/8/layout/vProcess5"/>
    <dgm:cxn modelId="{7A83416B-C58F-4852-B166-39DABC2618F0}" type="presOf" srcId="{693EEBA5-B0F8-4266-87AB-CA267E0A652D}" destId="{D449E503-619C-409C-BB35-E9DF2CE7D00F}" srcOrd="0" destOrd="0" presId="urn:microsoft.com/office/officeart/2005/8/layout/vProcess5"/>
    <dgm:cxn modelId="{637ACA73-5921-4EE6-A15A-81E71A9B21A6}" type="presOf" srcId="{E981780A-6410-4890-8768-145A9D77A37C}" destId="{DAECFFB1-34E8-4674-AC94-71D5427371E3}" srcOrd="1" destOrd="0" presId="urn:microsoft.com/office/officeart/2005/8/layout/vProcess5"/>
    <dgm:cxn modelId="{7DA47879-B254-400C-9728-10A2964C773F}" type="presOf" srcId="{0C99EE30-BCB4-4910-99FA-0F085DF2BD9F}" destId="{D28EC1A3-034C-49E8-895C-6AEBF3002477}" srcOrd="0" destOrd="0" presId="urn:microsoft.com/office/officeart/2005/8/layout/vProcess5"/>
    <dgm:cxn modelId="{F5C50681-EE0D-416C-84F7-6E173559BDFA}" srcId="{0C357B3E-17AC-4485-B40B-91450E418E7B}" destId="{693EEBA5-B0F8-4266-87AB-CA267E0A652D}" srcOrd="2" destOrd="0" parTransId="{D82CA23F-61A2-4862-8B6E-2279DEF0164F}" sibTransId="{B8885647-D1C5-4F6E-B498-7189555B040F}"/>
    <dgm:cxn modelId="{529A4FBD-AD92-4FD5-8505-BDF24BC8116B}" type="presOf" srcId="{693EEBA5-B0F8-4266-87AB-CA267E0A652D}" destId="{0351A8A1-9947-45A1-8174-B08635444082}" srcOrd="1" destOrd="0" presId="urn:microsoft.com/office/officeart/2005/8/layout/vProcess5"/>
    <dgm:cxn modelId="{1AFC1BBE-B96B-4593-AF94-49DB91FB9604}" srcId="{0C357B3E-17AC-4485-B40B-91450E418E7B}" destId="{E981780A-6410-4890-8768-145A9D77A37C}" srcOrd="1" destOrd="0" parTransId="{A9D3D88E-A456-4A08-9214-6A0A3D386E7F}" sibTransId="{257DD7D7-DF26-40BD-94D5-D45CB697A881}"/>
    <dgm:cxn modelId="{88D637C5-4793-4987-B48F-69BD8815118D}" type="presOf" srcId="{257DD7D7-DF26-40BD-94D5-D45CB697A881}" destId="{60C0652B-EF52-4D0D-9C15-FC43980B9885}" srcOrd="0" destOrd="0" presId="urn:microsoft.com/office/officeart/2005/8/layout/vProcess5"/>
    <dgm:cxn modelId="{484524D6-9F7C-4A19-A39D-96F9FE4B5BDC}" type="presOf" srcId="{B1606D6C-2786-4663-89F5-B146F9DEEC63}" destId="{ACFCE40A-5A6B-472D-A40E-955568E05F34}" srcOrd="0" destOrd="0" presId="urn:microsoft.com/office/officeart/2005/8/layout/vProcess5"/>
    <dgm:cxn modelId="{3A36D0E2-7BD8-41A8-8597-12F396C4670D}" type="presOf" srcId="{0C357B3E-17AC-4485-B40B-91450E418E7B}" destId="{1EA99622-B647-4D63-ADBE-612CF90AE755}" srcOrd="0" destOrd="0" presId="urn:microsoft.com/office/officeart/2005/8/layout/vProcess5"/>
    <dgm:cxn modelId="{B03D48E5-EB2D-45A0-80C4-1A59A82E4BA8}" srcId="{0C357B3E-17AC-4485-B40B-91450E418E7B}" destId="{0C99EE30-BCB4-4910-99FA-0F085DF2BD9F}" srcOrd="0" destOrd="0" parTransId="{08BA2465-5A7B-4423-81F3-AAA4D411129A}" sibTransId="{B1606D6C-2786-4663-89F5-B146F9DEEC63}"/>
    <dgm:cxn modelId="{CF12711A-8C20-4CB4-B0BE-26B8F88FDCD0}" type="presParOf" srcId="{1EA99622-B647-4D63-ADBE-612CF90AE755}" destId="{62FA875F-FC7A-4DF0-A218-D7164ABB5312}" srcOrd="0" destOrd="0" presId="urn:microsoft.com/office/officeart/2005/8/layout/vProcess5"/>
    <dgm:cxn modelId="{C6E856BF-07DB-47A9-BF2C-55218F4E0D8B}" type="presParOf" srcId="{1EA99622-B647-4D63-ADBE-612CF90AE755}" destId="{D28EC1A3-034C-49E8-895C-6AEBF3002477}" srcOrd="1" destOrd="0" presId="urn:microsoft.com/office/officeart/2005/8/layout/vProcess5"/>
    <dgm:cxn modelId="{12E1DCB0-E27D-4B0C-8255-361872F2F2ED}" type="presParOf" srcId="{1EA99622-B647-4D63-ADBE-612CF90AE755}" destId="{F4749497-4A5D-4500-B8C1-00A92EC04562}" srcOrd="2" destOrd="0" presId="urn:microsoft.com/office/officeart/2005/8/layout/vProcess5"/>
    <dgm:cxn modelId="{79141E83-1ADE-4EFB-93F9-7DC665561167}" type="presParOf" srcId="{1EA99622-B647-4D63-ADBE-612CF90AE755}" destId="{D449E503-619C-409C-BB35-E9DF2CE7D00F}" srcOrd="3" destOrd="0" presId="urn:microsoft.com/office/officeart/2005/8/layout/vProcess5"/>
    <dgm:cxn modelId="{54DF71A6-3E81-4F0E-A9B1-E8A715760569}" type="presParOf" srcId="{1EA99622-B647-4D63-ADBE-612CF90AE755}" destId="{ACFCE40A-5A6B-472D-A40E-955568E05F34}" srcOrd="4" destOrd="0" presId="urn:microsoft.com/office/officeart/2005/8/layout/vProcess5"/>
    <dgm:cxn modelId="{BF278A55-B58C-400A-8306-F323B8D89DC8}" type="presParOf" srcId="{1EA99622-B647-4D63-ADBE-612CF90AE755}" destId="{60C0652B-EF52-4D0D-9C15-FC43980B9885}" srcOrd="5" destOrd="0" presId="urn:microsoft.com/office/officeart/2005/8/layout/vProcess5"/>
    <dgm:cxn modelId="{F8E42839-DC5C-4215-ACE7-1421F4BF0DBF}" type="presParOf" srcId="{1EA99622-B647-4D63-ADBE-612CF90AE755}" destId="{6A9BF97D-013B-4C1B-A608-BF7EFD0F7036}" srcOrd="6" destOrd="0" presId="urn:microsoft.com/office/officeart/2005/8/layout/vProcess5"/>
    <dgm:cxn modelId="{EAAEC7E8-210E-4013-B858-016C8DEA1C3A}" type="presParOf" srcId="{1EA99622-B647-4D63-ADBE-612CF90AE755}" destId="{DAECFFB1-34E8-4674-AC94-71D5427371E3}" srcOrd="7" destOrd="0" presId="urn:microsoft.com/office/officeart/2005/8/layout/vProcess5"/>
    <dgm:cxn modelId="{C7FF8DDD-1869-4651-BF44-0AD25686F58D}" type="presParOf" srcId="{1EA99622-B647-4D63-ADBE-612CF90AE755}" destId="{0351A8A1-9947-45A1-8174-B08635444082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26C9E63-B0F1-4EA2-983F-64F84739ECD7}" type="doc">
      <dgm:prSet loTypeId="urn:microsoft.com/office/officeart/2005/8/layout/pyramid2" loCatId="pyramid" qsTypeId="urn:microsoft.com/office/officeart/2005/8/quickstyle/3d3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BF901348-8A1B-4805-9C26-C88E74153F5E}">
      <dgm:prSet/>
      <dgm:spPr/>
      <dgm:t>
        <a:bodyPr/>
        <a:lstStyle/>
        <a:p>
          <a:r>
            <a:rPr lang="en-IN" dirty="0"/>
            <a:t>High-Income Households</a:t>
          </a:r>
        </a:p>
      </dgm:t>
    </dgm:pt>
    <dgm:pt modelId="{FF27BB47-263B-405C-95C8-8E85AA524CD6}" type="parTrans" cxnId="{022305B4-9FA6-42C1-8D2C-CF08805D5692}">
      <dgm:prSet/>
      <dgm:spPr/>
      <dgm:t>
        <a:bodyPr/>
        <a:lstStyle/>
        <a:p>
          <a:endParaRPr lang="en-IN"/>
        </a:p>
      </dgm:t>
    </dgm:pt>
    <dgm:pt modelId="{3E700629-59CA-4957-BD19-AC84265025AF}" type="sibTrans" cxnId="{022305B4-9FA6-42C1-8D2C-CF08805D5692}">
      <dgm:prSet/>
      <dgm:spPr/>
      <dgm:t>
        <a:bodyPr/>
        <a:lstStyle/>
        <a:p>
          <a:endParaRPr lang="en-IN"/>
        </a:p>
      </dgm:t>
    </dgm:pt>
    <dgm:pt modelId="{652CC653-2311-4BC7-BE14-1BD736FBFA0F}">
      <dgm:prSet/>
      <dgm:spPr/>
      <dgm:t>
        <a:bodyPr/>
        <a:lstStyle/>
        <a:p>
          <a:r>
            <a:rPr lang="en-IN" dirty="0"/>
            <a:t>Luxury Property Owners</a:t>
          </a:r>
        </a:p>
      </dgm:t>
    </dgm:pt>
    <dgm:pt modelId="{A23CB95F-C5AC-495E-97F3-6DD832AA32A9}" type="parTrans" cxnId="{02FB97C5-9F63-4C76-A061-42B4CF981D02}">
      <dgm:prSet/>
      <dgm:spPr/>
      <dgm:t>
        <a:bodyPr/>
        <a:lstStyle/>
        <a:p>
          <a:endParaRPr lang="en-IN"/>
        </a:p>
      </dgm:t>
    </dgm:pt>
    <dgm:pt modelId="{CD5600D1-FF59-4C76-8E86-AAD7AC678ACF}" type="sibTrans" cxnId="{02FB97C5-9F63-4C76-A061-42B4CF981D02}">
      <dgm:prSet/>
      <dgm:spPr/>
      <dgm:t>
        <a:bodyPr/>
        <a:lstStyle/>
        <a:p>
          <a:endParaRPr lang="en-IN"/>
        </a:p>
      </dgm:t>
    </dgm:pt>
    <dgm:pt modelId="{F0EFA633-F9B5-49E9-9D33-0DC33751EB51}">
      <dgm:prSet/>
      <dgm:spPr/>
      <dgm:t>
        <a:bodyPr/>
        <a:lstStyle/>
        <a:p>
          <a:r>
            <a:rPr lang="en-IN"/>
            <a:t>Tech Enthusiasts</a:t>
          </a:r>
        </a:p>
      </dgm:t>
    </dgm:pt>
    <dgm:pt modelId="{5F6EE847-5084-4676-A469-720903060BA3}" type="parTrans" cxnId="{F0AE034B-04A5-4117-9178-E71BA6531FD3}">
      <dgm:prSet/>
      <dgm:spPr/>
      <dgm:t>
        <a:bodyPr/>
        <a:lstStyle/>
        <a:p>
          <a:endParaRPr lang="en-IN"/>
        </a:p>
      </dgm:t>
    </dgm:pt>
    <dgm:pt modelId="{5513BF28-F1A0-4598-8CFA-7EC13C18E75E}" type="sibTrans" cxnId="{F0AE034B-04A5-4117-9178-E71BA6531FD3}">
      <dgm:prSet/>
      <dgm:spPr/>
      <dgm:t>
        <a:bodyPr/>
        <a:lstStyle/>
        <a:p>
          <a:endParaRPr lang="en-IN"/>
        </a:p>
      </dgm:t>
    </dgm:pt>
    <dgm:pt modelId="{27400EAD-8BE4-4C0B-8504-AF536D723A76}">
      <dgm:prSet/>
      <dgm:spPr/>
      <dgm:t>
        <a:bodyPr/>
        <a:lstStyle/>
        <a:p>
          <a:r>
            <a:rPr lang="en-IN"/>
            <a:t>Eco-Conscious Consumers</a:t>
          </a:r>
        </a:p>
      </dgm:t>
    </dgm:pt>
    <dgm:pt modelId="{7265FB4C-7747-47E7-B90F-C4C82E0C3517}" type="parTrans" cxnId="{A82ABDED-5D18-45A7-BADC-0805E6E3F442}">
      <dgm:prSet/>
      <dgm:spPr/>
      <dgm:t>
        <a:bodyPr/>
        <a:lstStyle/>
        <a:p>
          <a:endParaRPr lang="en-IN"/>
        </a:p>
      </dgm:t>
    </dgm:pt>
    <dgm:pt modelId="{7516408C-0A3C-469C-A0D8-99082DC7F852}" type="sibTrans" cxnId="{A82ABDED-5D18-45A7-BADC-0805E6E3F442}">
      <dgm:prSet/>
      <dgm:spPr/>
      <dgm:t>
        <a:bodyPr/>
        <a:lstStyle/>
        <a:p>
          <a:endParaRPr lang="en-IN"/>
        </a:p>
      </dgm:t>
    </dgm:pt>
    <dgm:pt modelId="{5F1F3AB8-CC2E-4195-8551-7CD2A78D8843}" type="pres">
      <dgm:prSet presAssocID="{326C9E63-B0F1-4EA2-983F-64F84739ECD7}" presName="compositeShape" presStyleCnt="0">
        <dgm:presLayoutVars>
          <dgm:dir/>
          <dgm:resizeHandles/>
        </dgm:presLayoutVars>
      </dgm:prSet>
      <dgm:spPr/>
    </dgm:pt>
    <dgm:pt modelId="{98DA2A4A-5AAC-49D4-9EE7-376B4F8B2898}" type="pres">
      <dgm:prSet presAssocID="{326C9E63-B0F1-4EA2-983F-64F84739ECD7}" presName="pyramid" presStyleLbl="node1" presStyleIdx="0" presStyleCnt="1"/>
      <dgm:spPr/>
    </dgm:pt>
    <dgm:pt modelId="{B4AB5EEC-2A09-4581-9CEF-7FEFB147B58E}" type="pres">
      <dgm:prSet presAssocID="{326C9E63-B0F1-4EA2-983F-64F84739ECD7}" presName="theList" presStyleCnt="0"/>
      <dgm:spPr/>
    </dgm:pt>
    <dgm:pt modelId="{5FA429C8-BA2E-4C5B-BD56-CF82829D702B}" type="pres">
      <dgm:prSet presAssocID="{BF901348-8A1B-4805-9C26-C88E74153F5E}" presName="aNode" presStyleLbl="fgAcc1" presStyleIdx="0" presStyleCnt="4">
        <dgm:presLayoutVars>
          <dgm:bulletEnabled val="1"/>
        </dgm:presLayoutVars>
      </dgm:prSet>
      <dgm:spPr/>
    </dgm:pt>
    <dgm:pt modelId="{48BA97DB-74C8-4B2A-9364-D4E967AF61CC}" type="pres">
      <dgm:prSet presAssocID="{BF901348-8A1B-4805-9C26-C88E74153F5E}" presName="aSpace" presStyleCnt="0"/>
      <dgm:spPr/>
    </dgm:pt>
    <dgm:pt modelId="{DC4BF113-0566-4C26-87CF-755863A82FFC}" type="pres">
      <dgm:prSet presAssocID="{652CC653-2311-4BC7-BE14-1BD736FBFA0F}" presName="aNode" presStyleLbl="fgAcc1" presStyleIdx="1" presStyleCnt="4">
        <dgm:presLayoutVars>
          <dgm:bulletEnabled val="1"/>
        </dgm:presLayoutVars>
      </dgm:prSet>
      <dgm:spPr/>
    </dgm:pt>
    <dgm:pt modelId="{E94C4675-B934-4968-A347-4050A4B4F7CD}" type="pres">
      <dgm:prSet presAssocID="{652CC653-2311-4BC7-BE14-1BD736FBFA0F}" presName="aSpace" presStyleCnt="0"/>
      <dgm:spPr/>
    </dgm:pt>
    <dgm:pt modelId="{640004D9-8592-43E4-A868-A08EC3F721E8}" type="pres">
      <dgm:prSet presAssocID="{F0EFA633-F9B5-49E9-9D33-0DC33751EB51}" presName="aNode" presStyleLbl="fgAcc1" presStyleIdx="2" presStyleCnt="4">
        <dgm:presLayoutVars>
          <dgm:bulletEnabled val="1"/>
        </dgm:presLayoutVars>
      </dgm:prSet>
      <dgm:spPr/>
    </dgm:pt>
    <dgm:pt modelId="{39BA1873-CAEB-4D23-85E6-914FD94BA55F}" type="pres">
      <dgm:prSet presAssocID="{F0EFA633-F9B5-49E9-9D33-0DC33751EB51}" presName="aSpace" presStyleCnt="0"/>
      <dgm:spPr/>
    </dgm:pt>
    <dgm:pt modelId="{4A8838D0-3BA0-46A4-8290-229B1B5DBC78}" type="pres">
      <dgm:prSet presAssocID="{27400EAD-8BE4-4C0B-8504-AF536D723A76}" presName="aNode" presStyleLbl="fgAcc1" presStyleIdx="3" presStyleCnt="4">
        <dgm:presLayoutVars>
          <dgm:bulletEnabled val="1"/>
        </dgm:presLayoutVars>
      </dgm:prSet>
      <dgm:spPr/>
    </dgm:pt>
    <dgm:pt modelId="{E6F0ED79-548B-40D1-B7DA-C92C696B8A2E}" type="pres">
      <dgm:prSet presAssocID="{27400EAD-8BE4-4C0B-8504-AF536D723A76}" presName="aSpace" presStyleCnt="0"/>
      <dgm:spPr/>
    </dgm:pt>
  </dgm:ptLst>
  <dgm:cxnLst>
    <dgm:cxn modelId="{11921462-8881-4C6C-88CE-0F8E764D474F}" type="presOf" srcId="{27400EAD-8BE4-4C0B-8504-AF536D723A76}" destId="{4A8838D0-3BA0-46A4-8290-229B1B5DBC78}" srcOrd="0" destOrd="0" presId="urn:microsoft.com/office/officeart/2005/8/layout/pyramid2"/>
    <dgm:cxn modelId="{47E70A67-4980-4292-9F1F-7A63CCD23B15}" type="presOf" srcId="{F0EFA633-F9B5-49E9-9D33-0DC33751EB51}" destId="{640004D9-8592-43E4-A868-A08EC3F721E8}" srcOrd="0" destOrd="0" presId="urn:microsoft.com/office/officeart/2005/8/layout/pyramid2"/>
    <dgm:cxn modelId="{F0AE034B-04A5-4117-9178-E71BA6531FD3}" srcId="{326C9E63-B0F1-4EA2-983F-64F84739ECD7}" destId="{F0EFA633-F9B5-49E9-9D33-0DC33751EB51}" srcOrd="2" destOrd="0" parTransId="{5F6EE847-5084-4676-A469-720903060BA3}" sibTransId="{5513BF28-F1A0-4598-8CFA-7EC13C18E75E}"/>
    <dgm:cxn modelId="{2D0BE870-FB2C-44F1-9B75-164B8FE65A2D}" type="presOf" srcId="{BF901348-8A1B-4805-9C26-C88E74153F5E}" destId="{5FA429C8-BA2E-4C5B-BD56-CF82829D702B}" srcOrd="0" destOrd="0" presId="urn:microsoft.com/office/officeart/2005/8/layout/pyramid2"/>
    <dgm:cxn modelId="{C10E8690-6FD5-4232-884E-8574691B180B}" type="presOf" srcId="{326C9E63-B0F1-4EA2-983F-64F84739ECD7}" destId="{5F1F3AB8-CC2E-4195-8551-7CD2A78D8843}" srcOrd="0" destOrd="0" presId="urn:microsoft.com/office/officeart/2005/8/layout/pyramid2"/>
    <dgm:cxn modelId="{022305B4-9FA6-42C1-8D2C-CF08805D5692}" srcId="{326C9E63-B0F1-4EA2-983F-64F84739ECD7}" destId="{BF901348-8A1B-4805-9C26-C88E74153F5E}" srcOrd="0" destOrd="0" parTransId="{FF27BB47-263B-405C-95C8-8E85AA524CD6}" sibTransId="{3E700629-59CA-4957-BD19-AC84265025AF}"/>
    <dgm:cxn modelId="{02FB97C5-9F63-4C76-A061-42B4CF981D02}" srcId="{326C9E63-B0F1-4EA2-983F-64F84739ECD7}" destId="{652CC653-2311-4BC7-BE14-1BD736FBFA0F}" srcOrd="1" destOrd="0" parTransId="{A23CB95F-C5AC-495E-97F3-6DD832AA32A9}" sibTransId="{CD5600D1-FF59-4C76-8E86-AAD7AC678ACF}"/>
    <dgm:cxn modelId="{2CC188DE-58FB-4914-9CFF-7E7F165CB7A8}" type="presOf" srcId="{652CC653-2311-4BC7-BE14-1BD736FBFA0F}" destId="{DC4BF113-0566-4C26-87CF-755863A82FFC}" srcOrd="0" destOrd="0" presId="urn:microsoft.com/office/officeart/2005/8/layout/pyramid2"/>
    <dgm:cxn modelId="{A82ABDED-5D18-45A7-BADC-0805E6E3F442}" srcId="{326C9E63-B0F1-4EA2-983F-64F84739ECD7}" destId="{27400EAD-8BE4-4C0B-8504-AF536D723A76}" srcOrd="3" destOrd="0" parTransId="{7265FB4C-7747-47E7-B90F-C4C82E0C3517}" sibTransId="{7516408C-0A3C-469C-A0D8-99082DC7F852}"/>
    <dgm:cxn modelId="{4EDD1AC3-23D6-4520-B2A3-03057C36D12A}" type="presParOf" srcId="{5F1F3AB8-CC2E-4195-8551-7CD2A78D8843}" destId="{98DA2A4A-5AAC-49D4-9EE7-376B4F8B2898}" srcOrd="0" destOrd="0" presId="urn:microsoft.com/office/officeart/2005/8/layout/pyramid2"/>
    <dgm:cxn modelId="{3D53A42F-706F-4CB4-85FC-7E443801C1F9}" type="presParOf" srcId="{5F1F3AB8-CC2E-4195-8551-7CD2A78D8843}" destId="{B4AB5EEC-2A09-4581-9CEF-7FEFB147B58E}" srcOrd="1" destOrd="0" presId="urn:microsoft.com/office/officeart/2005/8/layout/pyramid2"/>
    <dgm:cxn modelId="{09E6DCD5-63EC-4F71-A476-640D0470EC3F}" type="presParOf" srcId="{B4AB5EEC-2A09-4581-9CEF-7FEFB147B58E}" destId="{5FA429C8-BA2E-4C5B-BD56-CF82829D702B}" srcOrd="0" destOrd="0" presId="urn:microsoft.com/office/officeart/2005/8/layout/pyramid2"/>
    <dgm:cxn modelId="{CD85C1D1-63F1-42F6-8248-6D21D5FD2EC9}" type="presParOf" srcId="{B4AB5EEC-2A09-4581-9CEF-7FEFB147B58E}" destId="{48BA97DB-74C8-4B2A-9364-D4E967AF61CC}" srcOrd="1" destOrd="0" presId="urn:microsoft.com/office/officeart/2005/8/layout/pyramid2"/>
    <dgm:cxn modelId="{94AEBB2C-CB4B-4FB3-A880-8AD8974FBAC9}" type="presParOf" srcId="{B4AB5EEC-2A09-4581-9CEF-7FEFB147B58E}" destId="{DC4BF113-0566-4C26-87CF-755863A82FFC}" srcOrd="2" destOrd="0" presId="urn:microsoft.com/office/officeart/2005/8/layout/pyramid2"/>
    <dgm:cxn modelId="{CA2B8325-A9E6-4016-BE4D-E2BFDBC7FF0C}" type="presParOf" srcId="{B4AB5EEC-2A09-4581-9CEF-7FEFB147B58E}" destId="{E94C4675-B934-4968-A347-4050A4B4F7CD}" srcOrd="3" destOrd="0" presId="urn:microsoft.com/office/officeart/2005/8/layout/pyramid2"/>
    <dgm:cxn modelId="{27E6C838-E92A-4CC2-A750-635134FE3717}" type="presParOf" srcId="{B4AB5EEC-2A09-4581-9CEF-7FEFB147B58E}" destId="{640004D9-8592-43E4-A868-A08EC3F721E8}" srcOrd="4" destOrd="0" presId="urn:microsoft.com/office/officeart/2005/8/layout/pyramid2"/>
    <dgm:cxn modelId="{043727DF-97E7-4363-9BA3-05E02596B5EB}" type="presParOf" srcId="{B4AB5EEC-2A09-4581-9CEF-7FEFB147B58E}" destId="{39BA1873-CAEB-4D23-85E6-914FD94BA55F}" srcOrd="5" destOrd="0" presId="urn:microsoft.com/office/officeart/2005/8/layout/pyramid2"/>
    <dgm:cxn modelId="{88493517-FBDE-4321-82DE-9944577D3EDC}" type="presParOf" srcId="{B4AB5EEC-2A09-4581-9CEF-7FEFB147B58E}" destId="{4A8838D0-3BA0-46A4-8290-229B1B5DBC78}" srcOrd="6" destOrd="0" presId="urn:microsoft.com/office/officeart/2005/8/layout/pyramid2"/>
    <dgm:cxn modelId="{EF3DC0E8-335B-4249-9C47-01AEEBD60E1D}" type="presParOf" srcId="{B4AB5EEC-2A09-4581-9CEF-7FEFB147B58E}" destId="{E6F0ED79-548B-40D1-B7DA-C92C696B8A2E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838201B-5E00-42EB-8D48-AF0AD1AB0FA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9878CA0-9724-45AD-8394-C35945386BB8}">
      <dgm:prSet/>
      <dgm:spPr/>
      <dgm:t>
        <a:bodyPr/>
        <a:lstStyle/>
        <a:p>
          <a:r>
            <a:rPr lang="en-IN" b="1"/>
            <a:t>DEMOGRAPHICS</a:t>
          </a:r>
          <a:endParaRPr lang="en-US"/>
        </a:p>
      </dgm:t>
    </dgm:pt>
    <dgm:pt modelId="{54C64634-6B0E-4520-AF36-A7A7A429CA54}" type="parTrans" cxnId="{F8389743-A892-4B2D-9812-DC513F7754B5}">
      <dgm:prSet/>
      <dgm:spPr/>
      <dgm:t>
        <a:bodyPr/>
        <a:lstStyle/>
        <a:p>
          <a:endParaRPr lang="en-US"/>
        </a:p>
      </dgm:t>
    </dgm:pt>
    <dgm:pt modelId="{2409AE65-7ECF-44A8-ADA2-51E06025C5B9}" type="sibTrans" cxnId="{F8389743-A892-4B2D-9812-DC513F7754B5}">
      <dgm:prSet/>
      <dgm:spPr/>
      <dgm:t>
        <a:bodyPr/>
        <a:lstStyle/>
        <a:p>
          <a:endParaRPr lang="en-US"/>
        </a:p>
      </dgm:t>
    </dgm:pt>
    <dgm:pt modelId="{C4FBF3AE-5EA5-4BBD-8119-C85122FE5371}">
      <dgm:prSet/>
      <dgm:spPr/>
      <dgm:t>
        <a:bodyPr/>
        <a:lstStyle/>
        <a:p>
          <a:r>
            <a:rPr lang="en-US" b="1" i="0" baseline="0"/>
            <a:t>Age</a:t>
          </a:r>
          <a:r>
            <a:rPr lang="en-US" b="0" i="0" baseline="0"/>
            <a:t>: 25–55 years</a:t>
          </a:r>
          <a:endParaRPr lang="en-US"/>
        </a:p>
      </dgm:t>
    </dgm:pt>
    <dgm:pt modelId="{06F3273C-F4BE-4954-B0F5-66E74456C241}" type="parTrans" cxnId="{B43349F3-2E03-405F-8C65-18370CB18B71}">
      <dgm:prSet/>
      <dgm:spPr/>
      <dgm:t>
        <a:bodyPr/>
        <a:lstStyle/>
        <a:p>
          <a:endParaRPr lang="en-US"/>
        </a:p>
      </dgm:t>
    </dgm:pt>
    <dgm:pt modelId="{0C264B96-49D8-4F4C-860E-234406FCFDFE}" type="sibTrans" cxnId="{B43349F3-2E03-405F-8C65-18370CB18B71}">
      <dgm:prSet/>
      <dgm:spPr/>
      <dgm:t>
        <a:bodyPr/>
        <a:lstStyle/>
        <a:p>
          <a:endParaRPr lang="en-US"/>
        </a:p>
      </dgm:t>
    </dgm:pt>
    <dgm:pt modelId="{A92830A3-9C17-4B4F-9AD6-394FFC04760A}">
      <dgm:prSet/>
      <dgm:spPr/>
      <dgm:t>
        <a:bodyPr/>
        <a:lstStyle/>
        <a:p>
          <a:r>
            <a:rPr lang="en-US" b="1" i="0" baseline="0"/>
            <a:t>Income Level</a:t>
          </a:r>
          <a:r>
            <a:rPr lang="en-US" b="0" i="0" baseline="0"/>
            <a:t>: High-income, affluent homeowners</a:t>
          </a:r>
          <a:endParaRPr lang="en-US"/>
        </a:p>
      </dgm:t>
    </dgm:pt>
    <dgm:pt modelId="{CD442180-D27F-443F-BE35-FFF840B9F639}" type="parTrans" cxnId="{F86B3E36-52F8-4237-8C4A-41B3A935FCDA}">
      <dgm:prSet/>
      <dgm:spPr/>
      <dgm:t>
        <a:bodyPr/>
        <a:lstStyle/>
        <a:p>
          <a:endParaRPr lang="en-US"/>
        </a:p>
      </dgm:t>
    </dgm:pt>
    <dgm:pt modelId="{CD6B686E-203F-4D1B-A02D-B6E133CF7686}" type="sibTrans" cxnId="{F86B3E36-52F8-4237-8C4A-41B3A935FCDA}">
      <dgm:prSet/>
      <dgm:spPr/>
      <dgm:t>
        <a:bodyPr/>
        <a:lstStyle/>
        <a:p>
          <a:endParaRPr lang="en-US"/>
        </a:p>
      </dgm:t>
    </dgm:pt>
    <dgm:pt modelId="{A108302D-5D64-42FA-BC15-C595ADFE728C}">
      <dgm:prSet/>
      <dgm:spPr/>
      <dgm:t>
        <a:bodyPr/>
        <a:lstStyle/>
        <a:p>
          <a:r>
            <a:rPr lang="en-US" b="1" i="0" baseline="0" dirty="0"/>
            <a:t>Location</a:t>
          </a:r>
          <a:r>
            <a:rPr lang="en-US" b="0" i="0" baseline="0" dirty="0"/>
            <a:t>: Luxury properties in urban and suburban areas </a:t>
          </a:r>
          <a:endParaRPr lang="en-US" dirty="0"/>
        </a:p>
      </dgm:t>
    </dgm:pt>
    <dgm:pt modelId="{10E6E62F-404B-4A02-8CFE-2EC3A78D1B49}" type="parTrans" cxnId="{3CE62F2D-4888-4D7D-AA91-962570688235}">
      <dgm:prSet/>
      <dgm:spPr/>
      <dgm:t>
        <a:bodyPr/>
        <a:lstStyle/>
        <a:p>
          <a:endParaRPr lang="en-US"/>
        </a:p>
      </dgm:t>
    </dgm:pt>
    <dgm:pt modelId="{98E1F124-CC6F-4CE5-B9D7-64F470F226AA}" type="sibTrans" cxnId="{3CE62F2D-4888-4D7D-AA91-962570688235}">
      <dgm:prSet/>
      <dgm:spPr/>
      <dgm:t>
        <a:bodyPr/>
        <a:lstStyle/>
        <a:p>
          <a:endParaRPr lang="en-US"/>
        </a:p>
      </dgm:t>
    </dgm:pt>
    <dgm:pt modelId="{C12A8E1A-13DC-411E-BA23-4D523A276332}" type="pres">
      <dgm:prSet presAssocID="{4838201B-5E00-42EB-8D48-AF0AD1AB0FAD}" presName="linear" presStyleCnt="0">
        <dgm:presLayoutVars>
          <dgm:animLvl val="lvl"/>
          <dgm:resizeHandles val="exact"/>
        </dgm:presLayoutVars>
      </dgm:prSet>
      <dgm:spPr/>
    </dgm:pt>
    <dgm:pt modelId="{18C08017-8181-44A8-BF97-BCBA9483A6DD}" type="pres">
      <dgm:prSet presAssocID="{59878CA0-9724-45AD-8394-C35945386BB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02F1F5D-1FF3-4C4B-98BA-114F9471D17C}" type="pres">
      <dgm:prSet presAssocID="{2409AE65-7ECF-44A8-ADA2-51E06025C5B9}" presName="spacer" presStyleCnt="0"/>
      <dgm:spPr/>
    </dgm:pt>
    <dgm:pt modelId="{9F397B5B-C80B-4D90-A352-ED28692EF6EF}" type="pres">
      <dgm:prSet presAssocID="{C4FBF3AE-5EA5-4BBD-8119-C85122FE537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B3BE68C-0467-48E9-9318-5215DEDC9A0E}" type="pres">
      <dgm:prSet presAssocID="{0C264B96-49D8-4F4C-860E-234406FCFDFE}" presName="spacer" presStyleCnt="0"/>
      <dgm:spPr/>
    </dgm:pt>
    <dgm:pt modelId="{59968F9D-4F88-4F80-8B50-E098949F9410}" type="pres">
      <dgm:prSet presAssocID="{A92830A3-9C17-4B4F-9AD6-394FFC04760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190A991-60FE-4DFA-8003-26E36E837120}" type="pres">
      <dgm:prSet presAssocID="{CD6B686E-203F-4D1B-A02D-B6E133CF7686}" presName="spacer" presStyleCnt="0"/>
      <dgm:spPr/>
    </dgm:pt>
    <dgm:pt modelId="{C966A107-74C8-4418-9CEC-7755C40BD0AA}" type="pres">
      <dgm:prSet presAssocID="{A108302D-5D64-42FA-BC15-C595ADFE728C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4CEF210-EE2F-462A-A3BD-D1BEDAB72BBB}" type="presOf" srcId="{59878CA0-9724-45AD-8394-C35945386BB8}" destId="{18C08017-8181-44A8-BF97-BCBA9483A6DD}" srcOrd="0" destOrd="0" presId="urn:microsoft.com/office/officeart/2005/8/layout/vList2"/>
    <dgm:cxn modelId="{D95D4327-D42F-499F-A1BB-F5F2278FC08F}" type="presOf" srcId="{A108302D-5D64-42FA-BC15-C595ADFE728C}" destId="{C966A107-74C8-4418-9CEC-7755C40BD0AA}" srcOrd="0" destOrd="0" presId="urn:microsoft.com/office/officeart/2005/8/layout/vList2"/>
    <dgm:cxn modelId="{3CE62F2D-4888-4D7D-AA91-962570688235}" srcId="{4838201B-5E00-42EB-8D48-AF0AD1AB0FAD}" destId="{A108302D-5D64-42FA-BC15-C595ADFE728C}" srcOrd="3" destOrd="0" parTransId="{10E6E62F-404B-4A02-8CFE-2EC3A78D1B49}" sibTransId="{98E1F124-CC6F-4CE5-B9D7-64F470F226AA}"/>
    <dgm:cxn modelId="{1A028B33-68C7-4544-8987-E625417622F3}" type="presOf" srcId="{C4FBF3AE-5EA5-4BBD-8119-C85122FE5371}" destId="{9F397B5B-C80B-4D90-A352-ED28692EF6EF}" srcOrd="0" destOrd="0" presId="urn:microsoft.com/office/officeart/2005/8/layout/vList2"/>
    <dgm:cxn modelId="{F86B3E36-52F8-4237-8C4A-41B3A935FCDA}" srcId="{4838201B-5E00-42EB-8D48-AF0AD1AB0FAD}" destId="{A92830A3-9C17-4B4F-9AD6-394FFC04760A}" srcOrd="2" destOrd="0" parTransId="{CD442180-D27F-443F-BE35-FFF840B9F639}" sibTransId="{CD6B686E-203F-4D1B-A02D-B6E133CF7686}"/>
    <dgm:cxn modelId="{2D558336-9F8E-4AAB-ABC8-E218B9B0438F}" type="presOf" srcId="{4838201B-5E00-42EB-8D48-AF0AD1AB0FAD}" destId="{C12A8E1A-13DC-411E-BA23-4D523A276332}" srcOrd="0" destOrd="0" presId="urn:microsoft.com/office/officeart/2005/8/layout/vList2"/>
    <dgm:cxn modelId="{F8389743-A892-4B2D-9812-DC513F7754B5}" srcId="{4838201B-5E00-42EB-8D48-AF0AD1AB0FAD}" destId="{59878CA0-9724-45AD-8394-C35945386BB8}" srcOrd="0" destOrd="0" parTransId="{54C64634-6B0E-4520-AF36-A7A7A429CA54}" sibTransId="{2409AE65-7ECF-44A8-ADA2-51E06025C5B9}"/>
    <dgm:cxn modelId="{B43349F3-2E03-405F-8C65-18370CB18B71}" srcId="{4838201B-5E00-42EB-8D48-AF0AD1AB0FAD}" destId="{C4FBF3AE-5EA5-4BBD-8119-C85122FE5371}" srcOrd="1" destOrd="0" parTransId="{06F3273C-F4BE-4954-B0F5-66E74456C241}" sibTransId="{0C264B96-49D8-4F4C-860E-234406FCFDFE}"/>
    <dgm:cxn modelId="{2C446EF4-9EDC-4B6E-97F3-235C9E208738}" type="presOf" srcId="{A92830A3-9C17-4B4F-9AD6-394FFC04760A}" destId="{59968F9D-4F88-4F80-8B50-E098949F9410}" srcOrd="0" destOrd="0" presId="urn:microsoft.com/office/officeart/2005/8/layout/vList2"/>
    <dgm:cxn modelId="{02AA1FFB-7AF3-45DA-9D85-3BE7BE365827}" type="presParOf" srcId="{C12A8E1A-13DC-411E-BA23-4D523A276332}" destId="{18C08017-8181-44A8-BF97-BCBA9483A6DD}" srcOrd="0" destOrd="0" presId="urn:microsoft.com/office/officeart/2005/8/layout/vList2"/>
    <dgm:cxn modelId="{36D62173-7C69-4563-84E2-B8D116431263}" type="presParOf" srcId="{C12A8E1A-13DC-411E-BA23-4D523A276332}" destId="{A02F1F5D-1FF3-4C4B-98BA-114F9471D17C}" srcOrd="1" destOrd="0" presId="urn:microsoft.com/office/officeart/2005/8/layout/vList2"/>
    <dgm:cxn modelId="{CAC4965D-D9D5-46E3-88F7-D62CF3B8360C}" type="presParOf" srcId="{C12A8E1A-13DC-411E-BA23-4D523A276332}" destId="{9F397B5B-C80B-4D90-A352-ED28692EF6EF}" srcOrd="2" destOrd="0" presId="urn:microsoft.com/office/officeart/2005/8/layout/vList2"/>
    <dgm:cxn modelId="{0A439256-8C41-400A-BD2F-DC9C12122749}" type="presParOf" srcId="{C12A8E1A-13DC-411E-BA23-4D523A276332}" destId="{0B3BE68C-0467-48E9-9318-5215DEDC9A0E}" srcOrd="3" destOrd="0" presId="urn:microsoft.com/office/officeart/2005/8/layout/vList2"/>
    <dgm:cxn modelId="{7244BD6C-F0CA-41D7-A249-6FD0B2475A7E}" type="presParOf" srcId="{C12A8E1A-13DC-411E-BA23-4D523A276332}" destId="{59968F9D-4F88-4F80-8B50-E098949F9410}" srcOrd="4" destOrd="0" presId="urn:microsoft.com/office/officeart/2005/8/layout/vList2"/>
    <dgm:cxn modelId="{314F3A46-FF85-4D84-87E7-98BDD8737042}" type="presParOf" srcId="{C12A8E1A-13DC-411E-BA23-4D523A276332}" destId="{A190A991-60FE-4DFA-8003-26E36E837120}" srcOrd="5" destOrd="0" presId="urn:microsoft.com/office/officeart/2005/8/layout/vList2"/>
    <dgm:cxn modelId="{D6C9A437-ED62-4680-8436-F8B1B174A1EB}" type="presParOf" srcId="{C12A8E1A-13DC-411E-BA23-4D523A276332}" destId="{C966A107-74C8-4418-9CEC-7755C40BD0A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E595245-5FBD-46B1-BE75-A58E8982B47B}" type="doc">
      <dgm:prSet loTypeId="urn:microsoft.com/office/officeart/2005/8/layout/target1" loCatId="relationship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7CFF4EA8-AFF3-4AF9-BBE3-83C547FD77E7}">
      <dgm:prSet/>
      <dgm:spPr/>
      <dgm:t>
        <a:bodyPr/>
        <a:lstStyle/>
        <a:p>
          <a:r>
            <a:rPr lang="en-IN"/>
            <a:t>Educational Institutions</a:t>
          </a:r>
        </a:p>
      </dgm:t>
    </dgm:pt>
    <dgm:pt modelId="{E2385B4C-1052-4EF3-95B6-91C6B10EDD4F}" type="parTrans" cxnId="{36F34D8F-8ED9-44AF-8C97-20216537881A}">
      <dgm:prSet/>
      <dgm:spPr/>
      <dgm:t>
        <a:bodyPr/>
        <a:lstStyle/>
        <a:p>
          <a:endParaRPr lang="en-IN"/>
        </a:p>
      </dgm:t>
    </dgm:pt>
    <dgm:pt modelId="{3FE91353-6352-48A5-ACD7-211BDE8A1B39}" type="sibTrans" cxnId="{36F34D8F-8ED9-44AF-8C97-20216537881A}">
      <dgm:prSet/>
      <dgm:spPr/>
      <dgm:t>
        <a:bodyPr/>
        <a:lstStyle/>
        <a:p>
          <a:endParaRPr lang="en-IN"/>
        </a:p>
      </dgm:t>
    </dgm:pt>
    <dgm:pt modelId="{3276BEC8-B18B-4456-B939-7ADE79B99026}">
      <dgm:prSet/>
      <dgm:spPr/>
      <dgm:t>
        <a:bodyPr/>
        <a:lstStyle/>
        <a:p>
          <a:r>
            <a:rPr lang="en-IN"/>
            <a:t>Retail Outlets</a:t>
          </a:r>
        </a:p>
      </dgm:t>
    </dgm:pt>
    <dgm:pt modelId="{A254EE7E-8FF0-407A-BEF8-DF1D886E02FB}" type="parTrans" cxnId="{213D657F-AAE8-4387-8D95-84D666318BBD}">
      <dgm:prSet/>
      <dgm:spPr/>
      <dgm:t>
        <a:bodyPr/>
        <a:lstStyle/>
        <a:p>
          <a:endParaRPr lang="en-IN"/>
        </a:p>
      </dgm:t>
    </dgm:pt>
    <dgm:pt modelId="{3F0822E1-6DB3-444C-BAEE-29C07C0E2383}" type="sibTrans" cxnId="{213D657F-AAE8-4387-8D95-84D666318BBD}">
      <dgm:prSet/>
      <dgm:spPr/>
      <dgm:t>
        <a:bodyPr/>
        <a:lstStyle/>
        <a:p>
          <a:endParaRPr lang="en-IN"/>
        </a:p>
      </dgm:t>
    </dgm:pt>
    <dgm:pt modelId="{AC3BAF20-BDFA-499E-998D-E76FC89A36CA}">
      <dgm:prSet/>
      <dgm:spPr/>
      <dgm:t>
        <a:bodyPr/>
        <a:lstStyle/>
        <a:p>
          <a:r>
            <a:rPr lang="en-IN"/>
            <a:t>Healthcare Providers</a:t>
          </a:r>
        </a:p>
      </dgm:t>
    </dgm:pt>
    <dgm:pt modelId="{9CF19191-279E-45DA-9561-AE48F8C86BB0}" type="parTrans" cxnId="{5B804BDB-83DE-486E-9A9B-4F5D61E88B35}">
      <dgm:prSet/>
      <dgm:spPr/>
      <dgm:t>
        <a:bodyPr/>
        <a:lstStyle/>
        <a:p>
          <a:endParaRPr lang="en-IN"/>
        </a:p>
      </dgm:t>
    </dgm:pt>
    <dgm:pt modelId="{E2D93A0D-0D78-4BF2-949C-820F864C2012}" type="sibTrans" cxnId="{5B804BDB-83DE-486E-9A9B-4F5D61E88B35}">
      <dgm:prSet/>
      <dgm:spPr/>
      <dgm:t>
        <a:bodyPr/>
        <a:lstStyle/>
        <a:p>
          <a:endParaRPr lang="en-IN"/>
        </a:p>
      </dgm:t>
    </dgm:pt>
    <dgm:pt modelId="{FB88D86A-6661-4C28-860A-75B118F6A48D}">
      <dgm:prSet/>
      <dgm:spPr/>
      <dgm:t>
        <a:bodyPr/>
        <a:lstStyle/>
        <a:p>
          <a:r>
            <a:rPr lang="en-IN"/>
            <a:t>Research Facilities</a:t>
          </a:r>
        </a:p>
      </dgm:t>
    </dgm:pt>
    <dgm:pt modelId="{F1319380-6CE2-4B0A-BDD8-92BE096722EE}" type="parTrans" cxnId="{EB0ECCB7-9A00-4324-8C84-391F5549EE0C}">
      <dgm:prSet/>
      <dgm:spPr/>
      <dgm:t>
        <a:bodyPr/>
        <a:lstStyle/>
        <a:p>
          <a:endParaRPr lang="en-IN"/>
        </a:p>
      </dgm:t>
    </dgm:pt>
    <dgm:pt modelId="{54F2C96A-2BC8-4AC7-9781-9B9F8A30663A}" type="sibTrans" cxnId="{EB0ECCB7-9A00-4324-8C84-391F5549EE0C}">
      <dgm:prSet/>
      <dgm:spPr/>
      <dgm:t>
        <a:bodyPr/>
        <a:lstStyle/>
        <a:p>
          <a:endParaRPr lang="en-IN"/>
        </a:p>
      </dgm:t>
    </dgm:pt>
    <dgm:pt modelId="{7E66FF4B-4C66-48DB-A7ED-19D8A2A79E6E}">
      <dgm:prSet/>
      <dgm:spPr/>
      <dgm:t>
        <a:bodyPr/>
        <a:lstStyle/>
        <a:p>
          <a:r>
            <a:rPr lang="en-IN"/>
            <a:t>Businesses with Innovation Budgets</a:t>
          </a:r>
        </a:p>
      </dgm:t>
    </dgm:pt>
    <dgm:pt modelId="{D1BD662F-29A7-4DF5-90CB-98D223ABED86}" type="parTrans" cxnId="{D1A79B04-936C-4B01-9504-5B58159B2B99}">
      <dgm:prSet/>
      <dgm:spPr/>
      <dgm:t>
        <a:bodyPr/>
        <a:lstStyle/>
        <a:p>
          <a:endParaRPr lang="en-IN"/>
        </a:p>
      </dgm:t>
    </dgm:pt>
    <dgm:pt modelId="{D0B4B262-3D33-47F1-A9AD-939E11F7B1E4}" type="sibTrans" cxnId="{D1A79B04-936C-4B01-9504-5B58159B2B99}">
      <dgm:prSet/>
      <dgm:spPr/>
      <dgm:t>
        <a:bodyPr/>
        <a:lstStyle/>
        <a:p>
          <a:endParaRPr lang="en-IN"/>
        </a:p>
      </dgm:t>
    </dgm:pt>
    <dgm:pt modelId="{D882312B-EFAB-4796-A99D-36BCAA800D16}" type="pres">
      <dgm:prSet presAssocID="{3E595245-5FBD-46B1-BE75-A58E8982B47B}" presName="composite" presStyleCnt="0">
        <dgm:presLayoutVars>
          <dgm:chMax val="5"/>
          <dgm:dir/>
          <dgm:resizeHandles val="exact"/>
        </dgm:presLayoutVars>
      </dgm:prSet>
      <dgm:spPr/>
    </dgm:pt>
    <dgm:pt modelId="{67161F86-D118-4BC4-A142-410DFBE126FF}" type="pres">
      <dgm:prSet presAssocID="{7CFF4EA8-AFF3-4AF9-BBE3-83C547FD77E7}" presName="circle1" presStyleLbl="lnNode1" presStyleIdx="0" presStyleCnt="5"/>
      <dgm:spPr/>
    </dgm:pt>
    <dgm:pt modelId="{4D526EBB-3214-49EE-A327-0FB81920AE4D}" type="pres">
      <dgm:prSet presAssocID="{7CFF4EA8-AFF3-4AF9-BBE3-83C547FD77E7}" presName="text1" presStyleLbl="revTx" presStyleIdx="0" presStyleCnt="5">
        <dgm:presLayoutVars>
          <dgm:bulletEnabled val="1"/>
        </dgm:presLayoutVars>
      </dgm:prSet>
      <dgm:spPr/>
    </dgm:pt>
    <dgm:pt modelId="{A1F6E7A5-183C-4B69-A564-53CEFB3B1D27}" type="pres">
      <dgm:prSet presAssocID="{7CFF4EA8-AFF3-4AF9-BBE3-83C547FD77E7}" presName="line1" presStyleLbl="callout" presStyleIdx="0" presStyleCnt="10"/>
      <dgm:spPr/>
    </dgm:pt>
    <dgm:pt modelId="{7C263166-161F-48D9-A9FB-1A45EB21997A}" type="pres">
      <dgm:prSet presAssocID="{7CFF4EA8-AFF3-4AF9-BBE3-83C547FD77E7}" presName="d1" presStyleLbl="callout" presStyleIdx="1" presStyleCnt="10"/>
      <dgm:spPr/>
    </dgm:pt>
    <dgm:pt modelId="{7A7605A1-01A2-4C1D-8B41-C8CD5D9214D7}" type="pres">
      <dgm:prSet presAssocID="{3276BEC8-B18B-4456-B939-7ADE79B99026}" presName="circle2" presStyleLbl="lnNode1" presStyleIdx="1" presStyleCnt="5"/>
      <dgm:spPr/>
    </dgm:pt>
    <dgm:pt modelId="{7AA60BD2-C6C2-4024-ADA5-949E35F05B85}" type="pres">
      <dgm:prSet presAssocID="{3276BEC8-B18B-4456-B939-7ADE79B99026}" presName="text2" presStyleLbl="revTx" presStyleIdx="1" presStyleCnt="5">
        <dgm:presLayoutVars>
          <dgm:bulletEnabled val="1"/>
        </dgm:presLayoutVars>
      </dgm:prSet>
      <dgm:spPr/>
    </dgm:pt>
    <dgm:pt modelId="{C99EEBBD-19C4-4CAA-B429-6F24EA8DE1D0}" type="pres">
      <dgm:prSet presAssocID="{3276BEC8-B18B-4456-B939-7ADE79B99026}" presName="line2" presStyleLbl="callout" presStyleIdx="2" presStyleCnt="10"/>
      <dgm:spPr/>
    </dgm:pt>
    <dgm:pt modelId="{D72B4269-9135-47AE-92BE-9D020BB927CE}" type="pres">
      <dgm:prSet presAssocID="{3276BEC8-B18B-4456-B939-7ADE79B99026}" presName="d2" presStyleLbl="callout" presStyleIdx="3" presStyleCnt="10"/>
      <dgm:spPr/>
    </dgm:pt>
    <dgm:pt modelId="{E05D75AC-BA6D-4036-A043-CA929A605245}" type="pres">
      <dgm:prSet presAssocID="{AC3BAF20-BDFA-499E-998D-E76FC89A36CA}" presName="circle3" presStyleLbl="lnNode1" presStyleIdx="2" presStyleCnt="5"/>
      <dgm:spPr/>
    </dgm:pt>
    <dgm:pt modelId="{F6CAD5CB-78F0-4C09-ACAB-18E3A7CD6AF6}" type="pres">
      <dgm:prSet presAssocID="{AC3BAF20-BDFA-499E-998D-E76FC89A36CA}" presName="text3" presStyleLbl="revTx" presStyleIdx="2" presStyleCnt="5">
        <dgm:presLayoutVars>
          <dgm:bulletEnabled val="1"/>
        </dgm:presLayoutVars>
      </dgm:prSet>
      <dgm:spPr/>
    </dgm:pt>
    <dgm:pt modelId="{E133F7D8-710A-46E1-B782-9C9363DE1E4A}" type="pres">
      <dgm:prSet presAssocID="{AC3BAF20-BDFA-499E-998D-E76FC89A36CA}" presName="line3" presStyleLbl="callout" presStyleIdx="4" presStyleCnt="10"/>
      <dgm:spPr/>
    </dgm:pt>
    <dgm:pt modelId="{0034E67F-E65C-4010-8031-1D8E6205A4A9}" type="pres">
      <dgm:prSet presAssocID="{AC3BAF20-BDFA-499E-998D-E76FC89A36CA}" presName="d3" presStyleLbl="callout" presStyleIdx="5" presStyleCnt="10"/>
      <dgm:spPr/>
    </dgm:pt>
    <dgm:pt modelId="{0A7756FB-6112-4FE3-92CA-F4EC450DE76A}" type="pres">
      <dgm:prSet presAssocID="{FB88D86A-6661-4C28-860A-75B118F6A48D}" presName="circle4" presStyleLbl="lnNode1" presStyleIdx="3" presStyleCnt="5"/>
      <dgm:spPr/>
    </dgm:pt>
    <dgm:pt modelId="{FABE1859-03DC-4F35-A5FB-E0F01E48E2DA}" type="pres">
      <dgm:prSet presAssocID="{FB88D86A-6661-4C28-860A-75B118F6A48D}" presName="text4" presStyleLbl="revTx" presStyleIdx="3" presStyleCnt="5">
        <dgm:presLayoutVars>
          <dgm:bulletEnabled val="1"/>
        </dgm:presLayoutVars>
      </dgm:prSet>
      <dgm:spPr/>
    </dgm:pt>
    <dgm:pt modelId="{38EF21DA-68D2-4CB1-8937-B348A933AD80}" type="pres">
      <dgm:prSet presAssocID="{FB88D86A-6661-4C28-860A-75B118F6A48D}" presName="line4" presStyleLbl="callout" presStyleIdx="6" presStyleCnt="10"/>
      <dgm:spPr/>
    </dgm:pt>
    <dgm:pt modelId="{76D26E8C-CECC-4383-8228-C99E41D6E75B}" type="pres">
      <dgm:prSet presAssocID="{FB88D86A-6661-4C28-860A-75B118F6A48D}" presName="d4" presStyleLbl="callout" presStyleIdx="7" presStyleCnt="10"/>
      <dgm:spPr/>
    </dgm:pt>
    <dgm:pt modelId="{20DFDAE7-2D67-4A05-BEDC-2BFDF00BCA61}" type="pres">
      <dgm:prSet presAssocID="{7E66FF4B-4C66-48DB-A7ED-19D8A2A79E6E}" presName="circle5" presStyleLbl="lnNode1" presStyleIdx="4" presStyleCnt="5"/>
      <dgm:spPr/>
    </dgm:pt>
    <dgm:pt modelId="{4234C426-E16E-4EA6-BA37-6F9907175981}" type="pres">
      <dgm:prSet presAssocID="{7E66FF4B-4C66-48DB-A7ED-19D8A2A79E6E}" presName="text5" presStyleLbl="revTx" presStyleIdx="4" presStyleCnt="5">
        <dgm:presLayoutVars>
          <dgm:bulletEnabled val="1"/>
        </dgm:presLayoutVars>
      </dgm:prSet>
      <dgm:spPr/>
    </dgm:pt>
    <dgm:pt modelId="{7C7AB2F1-8BD0-4537-A09E-D32CBC8898E4}" type="pres">
      <dgm:prSet presAssocID="{7E66FF4B-4C66-48DB-A7ED-19D8A2A79E6E}" presName="line5" presStyleLbl="callout" presStyleIdx="8" presStyleCnt="10"/>
      <dgm:spPr/>
    </dgm:pt>
    <dgm:pt modelId="{CC25AA1C-4EBB-40F8-98ED-4D3BC3F942F9}" type="pres">
      <dgm:prSet presAssocID="{7E66FF4B-4C66-48DB-A7ED-19D8A2A79E6E}" presName="d5" presStyleLbl="callout" presStyleIdx="9" presStyleCnt="10"/>
      <dgm:spPr/>
    </dgm:pt>
  </dgm:ptLst>
  <dgm:cxnLst>
    <dgm:cxn modelId="{63531503-9CEC-407D-AEF3-5C298681BD5B}" type="presOf" srcId="{7CFF4EA8-AFF3-4AF9-BBE3-83C547FD77E7}" destId="{4D526EBB-3214-49EE-A327-0FB81920AE4D}" srcOrd="0" destOrd="0" presId="urn:microsoft.com/office/officeart/2005/8/layout/target1"/>
    <dgm:cxn modelId="{D1A79B04-936C-4B01-9504-5B58159B2B99}" srcId="{3E595245-5FBD-46B1-BE75-A58E8982B47B}" destId="{7E66FF4B-4C66-48DB-A7ED-19D8A2A79E6E}" srcOrd="4" destOrd="0" parTransId="{D1BD662F-29A7-4DF5-90CB-98D223ABED86}" sibTransId="{D0B4B262-3D33-47F1-A9AD-939E11F7B1E4}"/>
    <dgm:cxn modelId="{24E30541-1A64-41D3-93F8-A421AC869304}" type="presOf" srcId="{7E66FF4B-4C66-48DB-A7ED-19D8A2A79E6E}" destId="{4234C426-E16E-4EA6-BA37-6F9907175981}" srcOrd="0" destOrd="0" presId="urn:microsoft.com/office/officeart/2005/8/layout/target1"/>
    <dgm:cxn modelId="{9DDA726C-F324-45B5-90B2-1816D18F6AEA}" type="presOf" srcId="{AC3BAF20-BDFA-499E-998D-E76FC89A36CA}" destId="{F6CAD5CB-78F0-4C09-ACAB-18E3A7CD6AF6}" srcOrd="0" destOrd="0" presId="urn:microsoft.com/office/officeart/2005/8/layout/target1"/>
    <dgm:cxn modelId="{213D657F-AAE8-4387-8D95-84D666318BBD}" srcId="{3E595245-5FBD-46B1-BE75-A58E8982B47B}" destId="{3276BEC8-B18B-4456-B939-7ADE79B99026}" srcOrd="1" destOrd="0" parTransId="{A254EE7E-8FF0-407A-BEF8-DF1D886E02FB}" sibTransId="{3F0822E1-6DB3-444C-BAEE-29C07C0E2383}"/>
    <dgm:cxn modelId="{AE1CC286-C158-441D-AEDE-C981121AE03C}" type="presOf" srcId="{3E595245-5FBD-46B1-BE75-A58E8982B47B}" destId="{D882312B-EFAB-4796-A99D-36BCAA800D16}" srcOrd="0" destOrd="0" presId="urn:microsoft.com/office/officeart/2005/8/layout/target1"/>
    <dgm:cxn modelId="{36F34D8F-8ED9-44AF-8C97-20216537881A}" srcId="{3E595245-5FBD-46B1-BE75-A58E8982B47B}" destId="{7CFF4EA8-AFF3-4AF9-BBE3-83C547FD77E7}" srcOrd="0" destOrd="0" parTransId="{E2385B4C-1052-4EF3-95B6-91C6B10EDD4F}" sibTransId="{3FE91353-6352-48A5-ACD7-211BDE8A1B39}"/>
    <dgm:cxn modelId="{EB0ECCB7-9A00-4324-8C84-391F5549EE0C}" srcId="{3E595245-5FBD-46B1-BE75-A58E8982B47B}" destId="{FB88D86A-6661-4C28-860A-75B118F6A48D}" srcOrd="3" destOrd="0" parTransId="{F1319380-6CE2-4B0A-BDD8-92BE096722EE}" sibTransId="{54F2C96A-2BC8-4AC7-9781-9B9F8A30663A}"/>
    <dgm:cxn modelId="{13CBD1D8-19AD-4F2A-9096-867273254BCB}" type="presOf" srcId="{3276BEC8-B18B-4456-B939-7ADE79B99026}" destId="{7AA60BD2-C6C2-4024-ADA5-949E35F05B85}" srcOrd="0" destOrd="0" presId="urn:microsoft.com/office/officeart/2005/8/layout/target1"/>
    <dgm:cxn modelId="{5B804BDB-83DE-486E-9A9B-4F5D61E88B35}" srcId="{3E595245-5FBD-46B1-BE75-A58E8982B47B}" destId="{AC3BAF20-BDFA-499E-998D-E76FC89A36CA}" srcOrd="2" destOrd="0" parTransId="{9CF19191-279E-45DA-9561-AE48F8C86BB0}" sibTransId="{E2D93A0D-0D78-4BF2-949C-820F864C2012}"/>
    <dgm:cxn modelId="{02C640DD-E89F-49C5-975D-8D93E7C76F0A}" type="presOf" srcId="{FB88D86A-6661-4C28-860A-75B118F6A48D}" destId="{FABE1859-03DC-4F35-A5FB-E0F01E48E2DA}" srcOrd="0" destOrd="0" presId="urn:microsoft.com/office/officeart/2005/8/layout/target1"/>
    <dgm:cxn modelId="{B734A5E0-7877-4A30-A349-6F64B94088E2}" type="presParOf" srcId="{D882312B-EFAB-4796-A99D-36BCAA800D16}" destId="{67161F86-D118-4BC4-A142-410DFBE126FF}" srcOrd="0" destOrd="0" presId="urn:microsoft.com/office/officeart/2005/8/layout/target1"/>
    <dgm:cxn modelId="{D77E7024-7F2B-4FC3-8B07-038E01FDE4B7}" type="presParOf" srcId="{D882312B-EFAB-4796-A99D-36BCAA800D16}" destId="{4D526EBB-3214-49EE-A327-0FB81920AE4D}" srcOrd="1" destOrd="0" presId="urn:microsoft.com/office/officeart/2005/8/layout/target1"/>
    <dgm:cxn modelId="{A3621492-67A2-4446-A5A5-4D1327F6FF82}" type="presParOf" srcId="{D882312B-EFAB-4796-A99D-36BCAA800D16}" destId="{A1F6E7A5-183C-4B69-A564-53CEFB3B1D27}" srcOrd="2" destOrd="0" presId="urn:microsoft.com/office/officeart/2005/8/layout/target1"/>
    <dgm:cxn modelId="{A2A5D450-4EB6-46CD-9E6B-8CEA16A76A5B}" type="presParOf" srcId="{D882312B-EFAB-4796-A99D-36BCAA800D16}" destId="{7C263166-161F-48D9-A9FB-1A45EB21997A}" srcOrd="3" destOrd="0" presId="urn:microsoft.com/office/officeart/2005/8/layout/target1"/>
    <dgm:cxn modelId="{09038F10-1D70-46E3-AC1E-935D2DDD5EBE}" type="presParOf" srcId="{D882312B-EFAB-4796-A99D-36BCAA800D16}" destId="{7A7605A1-01A2-4C1D-8B41-C8CD5D9214D7}" srcOrd="4" destOrd="0" presId="urn:microsoft.com/office/officeart/2005/8/layout/target1"/>
    <dgm:cxn modelId="{273ABAD9-688B-4926-9A9C-69EB4E691849}" type="presParOf" srcId="{D882312B-EFAB-4796-A99D-36BCAA800D16}" destId="{7AA60BD2-C6C2-4024-ADA5-949E35F05B85}" srcOrd="5" destOrd="0" presId="urn:microsoft.com/office/officeart/2005/8/layout/target1"/>
    <dgm:cxn modelId="{1EAE6A23-8903-4BD8-81AD-C2AA1A23C776}" type="presParOf" srcId="{D882312B-EFAB-4796-A99D-36BCAA800D16}" destId="{C99EEBBD-19C4-4CAA-B429-6F24EA8DE1D0}" srcOrd="6" destOrd="0" presId="urn:microsoft.com/office/officeart/2005/8/layout/target1"/>
    <dgm:cxn modelId="{F7797914-79D0-47EE-88A2-040F16AD161C}" type="presParOf" srcId="{D882312B-EFAB-4796-A99D-36BCAA800D16}" destId="{D72B4269-9135-47AE-92BE-9D020BB927CE}" srcOrd="7" destOrd="0" presId="urn:microsoft.com/office/officeart/2005/8/layout/target1"/>
    <dgm:cxn modelId="{3E805CB2-FA08-4570-B531-6B32FC3122D9}" type="presParOf" srcId="{D882312B-EFAB-4796-A99D-36BCAA800D16}" destId="{E05D75AC-BA6D-4036-A043-CA929A605245}" srcOrd="8" destOrd="0" presId="urn:microsoft.com/office/officeart/2005/8/layout/target1"/>
    <dgm:cxn modelId="{723D8ACE-09CF-4799-9DBC-5D37CF40FB5C}" type="presParOf" srcId="{D882312B-EFAB-4796-A99D-36BCAA800D16}" destId="{F6CAD5CB-78F0-4C09-ACAB-18E3A7CD6AF6}" srcOrd="9" destOrd="0" presId="urn:microsoft.com/office/officeart/2005/8/layout/target1"/>
    <dgm:cxn modelId="{E342D918-B8FD-4121-BDBD-0081041507AF}" type="presParOf" srcId="{D882312B-EFAB-4796-A99D-36BCAA800D16}" destId="{E133F7D8-710A-46E1-B782-9C9363DE1E4A}" srcOrd="10" destOrd="0" presId="urn:microsoft.com/office/officeart/2005/8/layout/target1"/>
    <dgm:cxn modelId="{F0543E0E-14C6-462F-A796-51B0BB4C3836}" type="presParOf" srcId="{D882312B-EFAB-4796-A99D-36BCAA800D16}" destId="{0034E67F-E65C-4010-8031-1D8E6205A4A9}" srcOrd="11" destOrd="0" presId="urn:microsoft.com/office/officeart/2005/8/layout/target1"/>
    <dgm:cxn modelId="{787A75AE-2576-4FBB-A573-D518C887DE11}" type="presParOf" srcId="{D882312B-EFAB-4796-A99D-36BCAA800D16}" destId="{0A7756FB-6112-4FE3-92CA-F4EC450DE76A}" srcOrd="12" destOrd="0" presId="urn:microsoft.com/office/officeart/2005/8/layout/target1"/>
    <dgm:cxn modelId="{E02E6A01-B74D-4814-90F6-DEA5C12B4E5A}" type="presParOf" srcId="{D882312B-EFAB-4796-A99D-36BCAA800D16}" destId="{FABE1859-03DC-4F35-A5FB-E0F01E48E2DA}" srcOrd="13" destOrd="0" presId="urn:microsoft.com/office/officeart/2005/8/layout/target1"/>
    <dgm:cxn modelId="{54E7DD9A-9EF0-4B34-BFDB-4D2D31CF3D3A}" type="presParOf" srcId="{D882312B-EFAB-4796-A99D-36BCAA800D16}" destId="{38EF21DA-68D2-4CB1-8937-B348A933AD80}" srcOrd="14" destOrd="0" presId="urn:microsoft.com/office/officeart/2005/8/layout/target1"/>
    <dgm:cxn modelId="{6BAF48CB-0403-47D7-855A-299893F5725A}" type="presParOf" srcId="{D882312B-EFAB-4796-A99D-36BCAA800D16}" destId="{76D26E8C-CECC-4383-8228-C99E41D6E75B}" srcOrd="15" destOrd="0" presId="urn:microsoft.com/office/officeart/2005/8/layout/target1"/>
    <dgm:cxn modelId="{303CB0B4-2F3D-496B-ACD0-2A226B7FD666}" type="presParOf" srcId="{D882312B-EFAB-4796-A99D-36BCAA800D16}" destId="{20DFDAE7-2D67-4A05-BEDC-2BFDF00BCA61}" srcOrd="16" destOrd="0" presId="urn:microsoft.com/office/officeart/2005/8/layout/target1"/>
    <dgm:cxn modelId="{F13FDAEE-2A90-4793-887B-4E4D5CA12333}" type="presParOf" srcId="{D882312B-EFAB-4796-A99D-36BCAA800D16}" destId="{4234C426-E16E-4EA6-BA37-6F9907175981}" srcOrd="17" destOrd="0" presId="urn:microsoft.com/office/officeart/2005/8/layout/target1"/>
    <dgm:cxn modelId="{ED824E76-778D-44E5-91D7-7E9C14D58947}" type="presParOf" srcId="{D882312B-EFAB-4796-A99D-36BCAA800D16}" destId="{7C7AB2F1-8BD0-4537-A09E-D32CBC8898E4}" srcOrd="18" destOrd="0" presId="urn:microsoft.com/office/officeart/2005/8/layout/target1"/>
    <dgm:cxn modelId="{02E56A57-4EBA-4B0C-8709-34ED37943C9A}" type="presParOf" srcId="{D882312B-EFAB-4796-A99D-36BCAA800D16}" destId="{CC25AA1C-4EBB-40F8-98ED-4D3BC3F942F9}" srcOrd="19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DDB094-D3DD-4AB2-83C5-7D3AC581B945}">
      <dsp:nvSpPr>
        <dsp:cNvPr id="0" name=""/>
        <dsp:cNvSpPr/>
      </dsp:nvSpPr>
      <dsp:spPr>
        <a:xfrm>
          <a:off x="2569" y="1232133"/>
          <a:ext cx="1641405" cy="135381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rcRect/>
          <a:stretch>
            <a:fillRect t="-3000" b="-3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A51DE6-D0F5-48C7-8A80-F6C9D5F6CA7B}">
      <dsp:nvSpPr>
        <dsp:cNvPr id="0" name=""/>
        <dsp:cNvSpPr/>
      </dsp:nvSpPr>
      <dsp:spPr>
        <a:xfrm>
          <a:off x="890485" y="1430622"/>
          <a:ext cx="1993272" cy="1993272"/>
        </a:xfrm>
        <a:prstGeom prst="leftCircularArrow">
          <a:avLst>
            <a:gd name="adj1" fmla="val 4067"/>
            <a:gd name="adj2" fmla="val 511486"/>
            <a:gd name="adj3" fmla="val 2286997"/>
            <a:gd name="adj4" fmla="val 9024489"/>
            <a:gd name="adj5" fmla="val 4744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9E1FE50-4638-4F59-B2F9-98D85A204163}">
      <dsp:nvSpPr>
        <dsp:cNvPr id="0" name=""/>
        <dsp:cNvSpPr/>
      </dsp:nvSpPr>
      <dsp:spPr>
        <a:xfrm>
          <a:off x="367325" y="2295846"/>
          <a:ext cx="1459027" cy="5802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/>
            <a:t>Market Analysis</a:t>
          </a:r>
        </a:p>
      </dsp:txBody>
      <dsp:txXfrm>
        <a:off x="384319" y="2312840"/>
        <a:ext cx="1425039" cy="546218"/>
      </dsp:txXfrm>
    </dsp:sp>
    <dsp:sp modelId="{B8132EF4-8400-4D5B-8298-C1561AB9F8B1}">
      <dsp:nvSpPr>
        <dsp:cNvPr id="0" name=""/>
        <dsp:cNvSpPr/>
      </dsp:nvSpPr>
      <dsp:spPr>
        <a:xfrm>
          <a:off x="2212338" y="1232133"/>
          <a:ext cx="1641405" cy="135381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rcRect/>
          <a:stretch>
            <a:fillRect t="-5000" b="-5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715BEE-BF98-4D39-A51D-43CF36EC9F57}">
      <dsp:nvSpPr>
        <dsp:cNvPr id="0" name=""/>
        <dsp:cNvSpPr/>
      </dsp:nvSpPr>
      <dsp:spPr>
        <a:xfrm>
          <a:off x="3086576" y="341105"/>
          <a:ext cx="2203007" cy="2203007"/>
        </a:xfrm>
        <a:prstGeom prst="circularArrow">
          <a:avLst>
            <a:gd name="adj1" fmla="val 3679"/>
            <a:gd name="adj2" fmla="val 458489"/>
            <a:gd name="adj3" fmla="val 19366000"/>
            <a:gd name="adj4" fmla="val 12575511"/>
            <a:gd name="adj5" fmla="val 4293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8E4C7D0-1582-46E4-B5CC-C0EB6F18ACE3}">
      <dsp:nvSpPr>
        <dsp:cNvPr id="0" name=""/>
        <dsp:cNvSpPr/>
      </dsp:nvSpPr>
      <dsp:spPr>
        <a:xfrm>
          <a:off x="2577095" y="942029"/>
          <a:ext cx="1459027" cy="5802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/>
            <a:t>Target Audience Analysis</a:t>
          </a:r>
        </a:p>
      </dsp:txBody>
      <dsp:txXfrm>
        <a:off x="2594089" y="959023"/>
        <a:ext cx="1425039" cy="546218"/>
      </dsp:txXfrm>
    </dsp:sp>
    <dsp:sp modelId="{57FA5C14-3427-40C2-A931-10FAFEF46EE6}">
      <dsp:nvSpPr>
        <dsp:cNvPr id="0" name=""/>
        <dsp:cNvSpPr/>
      </dsp:nvSpPr>
      <dsp:spPr>
        <a:xfrm>
          <a:off x="4422108" y="1232133"/>
          <a:ext cx="1641405" cy="135381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rcRect/>
          <a:stretch>
            <a:fillRect l="-1000" r="-1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9C0178-64EE-432C-AD89-97EB01F2A9CD}">
      <dsp:nvSpPr>
        <dsp:cNvPr id="0" name=""/>
        <dsp:cNvSpPr/>
      </dsp:nvSpPr>
      <dsp:spPr>
        <a:xfrm>
          <a:off x="5310024" y="1430622"/>
          <a:ext cx="1993272" cy="1993272"/>
        </a:xfrm>
        <a:prstGeom prst="leftCircularArrow">
          <a:avLst>
            <a:gd name="adj1" fmla="val 4067"/>
            <a:gd name="adj2" fmla="val 511486"/>
            <a:gd name="adj3" fmla="val 2286997"/>
            <a:gd name="adj4" fmla="val 9024489"/>
            <a:gd name="adj5" fmla="val 4744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4590211-9BCD-4330-A18E-4E55CC73B0A2}">
      <dsp:nvSpPr>
        <dsp:cNvPr id="0" name=""/>
        <dsp:cNvSpPr/>
      </dsp:nvSpPr>
      <dsp:spPr>
        <a:xfrm>
          <a:off x="4786864" y="2295846"/>
          <a:ext cx="1459027" cy="5802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/>
            <a:t>Product Viability &amp; Strategy</a:t>
          </a:r>
        </a:p>
      </dsp:txBody>
      <dsp:txXfrm>
        <a:off x="4803858" y="2312840"/>
        <a:ext cx="1425039" cy="546218"/>
      </dsp:txXfrm>
    </dsp:sp>
    <dsp:sp modelId="{3884AE4A-98C5-44F2-A6CE-66B990602A5A}">
      <dsp:nvSpPr>
        <dsp:cNvPr id="0" name=""/>
        <dsp:cNvSpPr/>
      </dsp:nvSpPr>
      <dsp:spPr>
        <a:xfrm>
          <a:off x="6631877" y="1232133"/>
          <a:ext cx="1641405" cy="135381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4"/>
          <a:srcRect/>
          <a:stretch>
            <a:fillRect t="-8000" b="-8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F295BD-3F27-45C6-B17F-6E2E327503B4}">
      <dsp:nvSpPr>
        <dsp:cNvPr id="0" name=""/>
        <dsp:cNvSpPr/>
      </dsp:nvSpPr>
      <dsp:spPr>
        <a:xfrm>
          <a:off x="7506115" y="341105"/>
          <a:ext cx="2203007" cy="2203007"/>
        </a:xfrm>
        <a:prstGeom prst="circularArrow">
          <a:avLst>
            <a:gd name="adj1" fmla="val 3679"/>
            <a:gd name="adj2" fmla="val 458489"/>
            <a:gd name="adj3" fmla="val 19366000"/>
            <a:gd name="adj4" fmla="val 12575511"/>
            <a:gd name="adj5" fmla="val 4293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206C781-F1B9-4A19-ACAF-C4FC410CC8BA}">
      <dsp:nvSpPr>
        <dsp:cNvPr id="0" name=""/>
        <dsp:cNvSpPr/>
      </dsp:nvSpPr>
      <dsp:spPr>
        <a:xfrm>
          <a:off x="6996634" y="942029"/>
          <a:ext cx="1459027" cy="5802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/>
            <a:t>Scenario Analysis</a:t>
          </a:r>
        </a:p>
      </dsp:txBody>
      <dsp:txXfrm>
        <a:off x="7013628" y="959023"/>
        <a:ext cx="1425039" cy="546218"/>
      </dsp:txXfrm>
    </dsp:sp>
    <dsp:sp modelId="{A39E86CF-3B80-4481-A216-80FC0F86A844}">
      <dsp:nvSpPr>
        <dsp:cNvPr id="0" name=""/>
        <dsp:cNvSpPr/>
      </dsp:nvSpPr>
      <dsp:spPr>
        <a:xfrm>
          <a:off x="8841647" y="1232133"/>
          <a:ext cx="1641405" cy="13538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DA3CAC-4401-4C3D-9C8A-D8CCEACF3D6F}">
      <dsp:nvSpPr>
        <dsp:cNvPr id="0" name=""/>
        <dsp:cNvSpPr/>
      </dsp:nvSpPr>
      <dsp:spPr>
        <a:xfrm>
          <a:off x="9208971" y="2301242"/>
          <a:ext cx="1459027" cy="5802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/>
            <a:t>KPIs</a:t>
          </a:r>
        </a:p>
      </dsp:txBody>
      <dsp:txXfrm>
        <a:off x="9225965" y="2318236"/>
        <a:ext cx="1425039" cy="54621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8764DE-7F21-474F-9A10-E1F25832FE60}">
      <dsp:nvSpPr>
        <dsp:cNvPr id="0" name=""/>
        <dsp:cNvSpPr/>
      </dsp:nvSpPr>
      <dsp:spPr>
        <a:xfrm>
          <a:off x="0" y="954520"/>
          <a:ext cx="10668000" cy="190904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500" kern="1200"/>
            <a:t>DEMOGRAPHICS</a:t>
          </a:r>
          <a:endParaRPr lang="en-US" sz="3500" kern="120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1" i="0" kern="1200" baseline="0"/>
            <a:t>Age</a:t>
          </a:r>
          <a:r>
            <a:rPr lang="en-US" sz="2700" b="0" i="0" kern="1200" baseline="0"/>
            <a:t>: 30–50 (decision-makers in organizations)</a:t>
          </a:r>
          <a:endParaRPr lang="en-US" sz="2700" kern="120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1" i="0" kern="1200" baseline="0" dirty="0"/>
            <a:t>Income Level</a:t>
          </a:r>
          <a:r>
            <a:rPr lang="en-US" sz="2700" b="0" i="0" kern="1200" baseline="0" dirty="0"/>
            <a:t>: Institutional buyers with innovation budgets </a:t>
          </a:r>
          <a:endParaRPr lang="en-US" sz="2700" kern="1200" dirty="0"/>
        </a:p>
      </dsp:txBody>
      <dsp:txXfrm>
        <a:off x="55914" y="1010434"/>
        <a:ext cx="10556172" cy="17972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BCA7C7-41EA-4E46-AF07-9B89262EAD22}">
      <dsp:nvSpPr>
        <dsp:cNvPr id="0" name=""/>
        <dsp:cNvSpPr/>
      </dsp:nvSpPr>
      <dsp:spPr>
        <a:xfrm>
          <a:off x="0" y="0"/>
          <a:ext cx="3759200" cy="375920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2561D83-4F17-4AAB-80AC-7AF7FB51C3EA}">
      <dsp:nvSpPr>
        <dsp:cNvPr id="0" name=""/>
        <dsp:cNvSpPr/>
      </dsp:nvSpPr>
      <dsp:spPr>
        <a:xfrm>
          <a:off x="1879600" y="0"/>
          <a:ext cx="8788400" cy="375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The AI Theft Camera is an advanced surveillance system designed to detect and prevent theft using AI-driven video analytics and real-time alerts.</a:t>
          </a:r>
          <a:endParaRPr lang="en-IN" sz="2900" kern="1200" dirty="0"/>
        </a:p>
      </dsp:txBody>
      <dsp:txXfrm>
        <a:off x="1879600" y="0"/>
        <a:ext cx="8788400" cy="1785620"/>
      </dsp:txXfrm>
    </dsp:sp>
    <dsp:sp modelId="{D5FC40AF-ABC8-4A07-B428-D59573B584B4}">
      <dsp:nvSpPr>
        <dsp:cNvPr id="0" name=""/>
        <dsp:cNvSpPr/>
      </dsp:nvSpPr>
      <dsp:spPr>
        <a:xfrm>
          <a:off x="986790" y="1785620"/>
          <a:ext cx="1785620" cy="178562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F803D22B-C93F-4DB5-944F-644FB137E802}">
      <dsp:nvSpPr>
        <dsp:cNvPr id="0" name=""/>
        <dsp:cNvSpPr/>
      </dsp:nvSpPr>
      <dsp:spPr>
        <a:xfrm>
          <a:off x="1879600" y="1785620"/>
          <a:ext cx="8788400" cy="178562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It features real-time monitoring, smart home security integration, and a focus on data privacy and regulatory compliance. </a:t>
          </a:r>
          <a:endParaRPr lang="en-IN" sz="2900" kern="1200"/>
        </a:p>
      </dsp:txBody>
      <dsp:txXfrm>
        <a:off x="1879600" y="1785620"/>
        <a:ext cx="8788400" cy="17856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065EC-264B-4025-8583-78A12E024F62}">
      <dsp:nvSpPr>
        <dsp:cNvPr id="0" name=""/>
        <dsp:cNvSpPr/>
      </dsp:nvSpPr>
      <dsp:spPr>
        <a:xfrm rot="10800000">
          <a:off x="1522412" y="283"/>
          <a:ext cx="5386693" cy="66245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24" tIns="114300" rIns="21336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/>
            <a:t>Financial institutions.</a:t>
          </a:r>
        </a:p>
      </dsp:txBody>
      <dsp:txXfrm rot="10800000">
        <a:off x="1688026" y="283"/>
        <a:ext cx="5221079" cy="662455"/>
      </dsp:txXfrm>
    </dsp:sp>
    <dsp:sp modelId="{41B96E8A-7280-4892-A8E6-49659371BE09}">
      <dsp:nvSpPr>
        <dsp:cNvPr id="0" name=""/>
        <dsp:cNvSpPr/>
      </dsp:nvSpPr>
      <dsp:spPr>
        <a:xfrm>
          <a:off x="1191184" y="283"/>
          <a:ext cx="662455" cy="662455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7356F0-4D92-49E2-88EF-0DE0852CCBAF}">
      <dsp:nvSpPr>
        <dsp:cNvPr id="0" name=""/>
        <dsp:cNvSpPr/>
      </dsp:nvSpPr>
      <dsp:spPr>
        <a:xfrm rot="10800000">
          <a:off x="1522412" y="828352"/>
          <a:ext cx="5386693" cy="66245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24" tIns="114300" rIns="21336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/>
            <a:t>retail stores .</a:t>
          </a:r>
        </a:p>
      </dsp:txBody>
      <dsp:txXfrm rot="10800000">
        <a:off x="1688026" y="828352"/>
        <a:ext cx="5221079" cy="662455"/>
      </dsp:txXfrm>
    </dsp:sp>
    <dsp:sp modelId="{25AAA38D-935B-45EE-A3D9-87A336F3543C}">
      <dsp:nvSpPr>
        <dsp:cNvPr id="0" name=""/>
        <dsp:cNvSpPr/>
      </dsp:nvSpPr>
      <dsp:spPr>
        <a:xfrm>
          <a:off x="1191184" y="828352"/>
          <a:ext cx="662455" cy="662455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 l="-1000" r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8C2A9-6079-443D-B3B6-1C727573BB49}">
      <dsp:nvSpPr>
        <dsp:cNvPr id="0" name=""/>
        <dsp:cNvSpPr/>
      </dsp:nvSpPr>
      <dsp:spPr>
        <a:xfrm rot="10800000">
          <a:off x="1522412" y="1656421"/>
          <a:ext cx="5386693" cy="66245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24" tIns="114300" rIns="21336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/>
            <a:t>urban homeowners.</a:t>
          </a:r>
        </a:p>
      </dsp:txBody>
      <dsp:txXfrm rot="10800000">
        <a:off x="1688026" y="1656421"/>
        <a:ext cx="5221079" cy="662455"/>
      </dsp:txXfrm>
    </dsp:sp>
    <dsp:sp modelId="{A3876583-2DFB-4973-9521-16A7C22789D7}">
      <dsp:nvSpPr>
        <dsp:cNvPr id="0" name=""/>
        <dsp:cNvSpPr/>
      </dsp:nvSpPr>
      <dsp:spPr>
        <a:xfrm>
          <a:off x="1191184" y="1656421"/>
          <a:ext cx="662455" cy="662455"/>
        </a:xfrm>
        <a:prstGeom prst="ellipse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D52BB3-E64F-487F-B7F0-9B9725FB9A8E}">
      <dsp:nvSpPr>
        <dsp:cNvPr id="0" name=""/>
        <dsp:cNvSpPr/>
      </dsp:nvSpPr>
      <dsp:spPr>
        <a:xfrm>
          <a:off x="0" y="0"/>
          <a:ext cx="10353040" cy="35437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84480" tIns="284480" rIns="284480" bIns="28448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kern="1200"/>
            <a:t>DEMOGRAPICS</a:t>
          </a:r>
          <a:endParaRPr lang="en-US" sz="4000" kern="1200"/>
        </a:p>
      </dsp:txBody>
      <dsp:txXfrm>
        <a:off x="0" y="0"/>
        <a:ext cx="10353040" cy="1913632"/>
      </dsp:txXfrm>
    </dsp:sp>
    <dsp:sp modelId="{CE95911E-A092-472D-81BB-EE1B7519BF10}">
      <dsp:nvSpPr>
        <dsp:cNvPr id="0" name=""/>
        <dsp:cNvSpPr/>
      </dsp:nvSpPr>
      <dsp:spPr>
        <a:xfrm>
          <a:off x="5055" y="1842756"/>
          <a:ext cx="3447643" cy="163013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39370" rIns="220472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i="0" kern="1200" baseline="0"/>
            <a:t>Age</a:t>
          </a:r>
          <a:r>
            <a:rPr lang="en-US" sz="3100" b="0" i="0" kern="1200" baseline="0"/>
            <a:t>: 30–60 years</a:t>
          </a:r>
          <a:endParaRPr lang="en-US" sz="3100" kern="1200"/>
        </a:p>
      </dsp:txBody>
      <dsp:txXfrm>
        <a:off x="5055" y="1842756"/>
        <a:ext cx="3447643" cy="1630130"/>
      </dsp:txXfrm>
    </dsp:sp>
    <dsp:sp modelId="{1B44561B-73F2-4973-A498-3EBFA03A9369}">
      <dsp:nvSpPr>
        <dsp:cNvPr id="0" name=""/>
        <dsp:cNvSpPr/>
      </dsp:nvSpPr>
      <dsp:spPr>
        <a:xfrm>
          <a:off x="3452698" y="1842756"/>
          <a:ext cx="3447643" cy="163013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39370" rIns="220472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i="0" kern="1200" baseline="0"/>
            <a:t>Income Level</a:t>
          </a:r>
          <a:r>
            <a:rPr lang="en-US" sz="3100" b="0" i="0" kern="1200" baseline="0"/>
            <a:t>: Middle to upper-class</a:t>
          </a:r>
          <a:endParaRPr lang="en-US" sz="3100" kern="1200"/>
        </a:p>
      </dsp:txBody>
      <dsp:txXfrm>
        <a:off x="3452698" y="1842756"/>
        <a:ext cx="3447643" cy="1630130"/>
      </dsp:txXfrm>
    </dsp:sp>
    <dsp:sp modelId="{B6ADA7DD-821D-4B02-87C5-067FFFFD9516}">
      <dsp:nvSpPr>
        <dsp:cNvPr id="0" name=""/>
        <dsp:cNvSpPr/>
      </dsp:nvSpPr>
      <dsp:spPr>
        <a:xfrm>
          <a:off x="6900341" y="1842756"/>
          <a:ext cx="3447643" cy="163013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39370" rIns="220472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i="0" kern="1200" baseline="0"/>
            <a:t>Location</a:t>
          </a:r>
          <a:r>
            <a:rPr lang="en-US" sz="3100" b="0" i="0" kern="1200" baseline="0"/>
            <a:t>: Urban areas, high-crime regions</a:t>
          </a:r>
          <a:endParaRPr lang="en-US" sz="3100" kern="1200"/>
        </a:p>
      </dsp:txBody>
      <dsp:txXfrm>
        <a:off x="6900341" y="1842756"/>
        <a:ext cx="3447643" cy="163013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77AB15-350E-4BB2-9F4E-C79C62281662}">
      <dsp:nvSpPr>
        <dsp:cNvPr id="0" name=""/>
        <dsp:cNvSpPr/>
      </dsp:nvSpPr>
      <dsp:spPr>
        <a:xfrm>
          <a:off x="0" y="575541"/>
          <a:ext cx="2667000" cy="266700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Corporations and Enterprises</a:t>
          </a:r>
        </a:p>
      </dsp:txBody>
      <dsp:txXfrm>
        <a:off x="390573" y="966114"/>
        <a:ext cx="1885854" cy="1885854"/>
      </dsp:txXfrm>
    </dsp:sp>
    <dsp:sp modelId="{0AD75333-632C-4B34-98EA-E3BEBBF1C090}">
      <dsp:nvSpPr>
        <dsp:cNvPr id="0" name=""/>
        <dsp:cNvSpPr/>
      </dsp:nvSpPr>
      <dsp:spPr>
        <a:xfrm>
          <a:off x="2666999" y="575541"/>
          <a:ext cx="2667000" cy="266700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Government Facilities</a:t>
          </a:r>
        </a:p>
      </dsp:txBody>
      <dsp:txXfrm>
        <a:off x="3057572" y="966114"/>
        <a:ext cx="1885854" cy="1885854"/>
      </dsp:txXfrm>
    </dsp:sp>
    <dsp:sp modelId="{07D06DF3-6C28-4F0F-804D-632937B38865}">
      <dsp:nvSpPr>
        <dsp:cNvPr id="0" name=""/>
        <dsp:cNvSpPr/>
      </dsp:nvSpPr>
      <dsp:spPr>
        <a:xfrm>
          <a:off x="5333999" y="575541"/>
          <a:ext cx="2667000" cy="266700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Airports and Transportation Hubs</a:t>
          </a:r>
        </a:p>
      </dsp:txBody>
      <dsp:txXfrm>
        <a:off x="5724572" y="966114"/>
        <a:ext cx="1885854" cy="1885854"/>
      </dsp:txXfrm>
    </dsp:sp>
    <dsp:sp modelId="{ED111D9B-E669-45DF-A044-A33D2E5E3FFD}">
      <dsp:nvSpPr>
        <dsp:cNvPr id="0" name=""/>
        <dsp:cNvSpPr/>
      </dsp:nvSpPr>
      <dsp:spPr>
        <a:xfrm>
          <a:off x="8001000" y="575541"/>
          <a:ext cx="2667000" cy="266700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Banks and Financial Institutions</a:t>
          </a:r>
        </a:p>
      </dsp:txBody>
      <dsp:txXfrm>
        <a:off x="8391573" y="966114"/>
        <a:ext cx="1885854" cy="18858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8EC1A3-034C-49E8-895C-6AEBF3002477}">
      <dsp:nvSpPr>
        <dsp:cNvPr id="0" name=""/>
        <dsp:cNvSpPr/>
      </dsp:nvSpPr>
      <dsp:spPr>
        <a:xfrm>
          <a:off x="0" y="0"/>
          <a:ext cx="5181600" cy="1600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/>
            <a:t>DEMOGRAPHICS</a:t>
          </a:r>
          <a:endParaRPr lang="en-US" sz="2600" kern="1200"/>
        </a:p>
      </dsp:txBody>
      <dsp:txXfrm>
        <a:off x="46868" y="46868"/>
        <a:ext cx="3454859" cy="1506464"/>
      </dsp:txXfrm>
    </dsp:sp>
    <dsp:sp modelId="{F4749497-4A5D-4500-B8C1-00A92EC04562}">
      <dsp:nvSpPr>
        <dsp:cNvPr id="0" name=""/>
        <dsp:cNvSpPr/>
      </dsp:nvSpPr>
      <dsp:spPr>
        <a:xfrm>
          <a:off x="457199" y="1866899"/>
          <a:ext cx="5181600" cy="1600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 baseline="0" dirty="0"/>
            <a:t>Age: 25–60 years</a:t>
          </a:r>
          <a:endParaRPr lang="en-US" sz="2600" kern="1200" dirty="0"/>
        </a:p>
      </dsp:txBody>
      <dsp:txXfrm>
        <a:off x="504067" y="1913767"/>
        <a:ext cx="3590534" cy="1506464"/>
      </dsp:txXfrm>
    </dsp:sp>
    <dsp:sp modelId="{D449E503-619C-409C-BB35-E9DF2CE7D00F}">
      <dsp:nvSpPr>
        <dsp:cNvPr id="0" name=""/>
        <dsp:cNvSpPr/>
      </dsp:nvSpPr>
      <dsp:spPr>
        <a:xfrm>
          <a:off x="914399" y="3733799"/>
          <a:ext cx="5181600" cy="1600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 baseline="0" dirty="0"/>
            <a:t>Income Level: Professionals in mid to high-income brackets</a:t>
          </a:r>
          <a:endParaRPr lang="en-US" sz="2600" kern="1200" dirty="0"/>
        </a:p>
      </dsp:txBody>
      <dsp:txXfrm>
        <a:off x="961267" y="3780667"/>
        <a:ext cx="3590534" cy="1506464"/>
      </dsp:txXfrm>
    </dsp:sp>
    <dsp:sp modelId="{ACFCE40A-5A6B-472D-A40E-955568E05F34}">
      <dsp:nvSpPr>
        <dsp:cNvPr id="0" name=""/>
        <dsp:cNvSpPr/>
      </dsp:nvSpPr>
      <dsp:spPr>
        <a:xfrm>
          <a:off x="4141470" y="1213485"/>
          <a:ext cx="1040130" cy="104013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375499" y="1213485"/>
        <a:ext cx="572072" cy="782698"/>
      </dsp:txXfrm>
    </dsp:sp>
    <dsp:sp modelId="{60C0652B-EF52-4D0D-9C15-FC43980B9885}">
      <dsp:nvSpPr>
        <dsp:cNvPr id="0" name=""/>
        <dsp:cNvSpPr/>
      </dsp:nvSpPr>
      <dsp:spPr>
        <a:xfrm>
          <a:off x="4598670" y="3069717"/>
          <a:ext cx="1040130" cy="104013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832699" y="3069717"/>
        <a:ext cx="572072" cy="78269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DA2A4A-5AAC-49D4-9EE7-376B4F8B2898}">
      <dsp:nvSpPr>
        <dsp:cNvPr id="0" name=""/>
        <dsp:cNvSpPr/>
      </dsp:nvSpPr>
      <dsp:spPr>
        <a:xfrm>
          <a:off x="2869870" y="0"/>
          <a:ext cx="4285443" cy="4285443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FA429C8-BA2E-4C5B-BD56-CF82829D702B}">
      <dsp:nvSpPr>
        <dsp:cNvPr id="0" name=""/>
        <dsp:cNvSpPr/>
      </dsp:nvSpPr>
      <dsp:spPr>
        <a:xfrm>
          <a:off x="5012591" y="428962"/>
          <a:ext cx="2785537" cy="76167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High-Income Households</a:t>
          </a:r>
        </a:p>
      </dsp:txBody>
      <dsp:txXfrm>
        <a:off x="5049773" y="466144"/>
        <a:ext cx="2711173" cy="687306"/>
      </dsp:txXfrm>
    </dsp:sp>
    <dsp:sp modelId="{DC4BF113-0566-4C26-87CF-755863A82FFC}">
      <dsp:nvSpPr>
        <dsp:cNvPr id="0" name=""/>
        <dsp:cNvSpPr/>
      </dsp:nvSpPr>
      <dsp:spPr>
        <a:xfrm>
          <a:off x="5012591" y="1285842"/>
          <a:ext cx="2785537" cy="76167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Luxury Property Owners</a:t>
          </a:r>
        </a:p>
      </dsp:txBody>
      <dsp:txXfrm>
        <a:off x="5049773" y="1323024"/>
        <a:ext cx="2711173" cy="687306"/>
      </dsp:txXfrm>
    </dsp:sp>
    <dsp:sp modelId="{640004D9-8592-43E4-A868-A08EC3F721E8}">
      <dsp:nvSpPr>
        <dsp:cNvPr id="0" name=""/>
        <dsp:cNvSpPr/>
      </dsp:nvSpPr>
      <dsp:spPr>
        <a:xfrm>
          <a:off x="5012591" y="2142721"/>
          <a:ext cx="2785537" cy="76167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Tech Enthusiasts</a:t>
          </a:r>
        </a:p>
      </dsp:txBody>
      <dsp:txXfrm>
        <a:off x="5049773" y="2179903"/>
        <a:ext cx="2711173" cy="687306"/>
      </dsp:txXfrm>
    </dsp:sp>
    <dsp:sp modelId="{4A8838D0-3BA0-46A4-8290-229B1B5DBC78}">
      <dsp:nvSpPr>
        <dsp:cNvPr id="0" name=""/>
        <dsp:cNvSpPr/>
      </dsp:nvSpPr>
      <dsp:spPr>
        <a:xfrm>
          <a:off x="5012591" y="2999600"/>
          <a:ext cx="2785537" cy="76167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Eco-Conscious Consumers</a:t>
          </a:r>
        </a:p>
      </dsp:txBody>
      <dsp:txXfrm>
        <a:off x="5049773" y="3036782"/>
        <a:ext cx="2711173" cy="68730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C08017-8181-44A8-BF97-BCBA9483A6DD}">
      <dsp:nvSpPr>
        <dsp:cNvPr id="0" name=""/>
        <dsp:cNvSpPr/>
      </dsp:nvSpPr>
      <dsp:spPr>
        <a:xfrm>
          <a:off x="0" y="70120"/>
          <a:ext cx="6096000" cy="123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b="1" kern="1200"/>
            <a:t>DEMOGRAPHICS</a:t>
          </a:r>
          <a:endParaRPr lang="en-US" sz="3100" kern="1200"/>
        </a:p>
      </dsp:txBody>
      <dsp:txXfrm>
        <a:off x="60116" y="130236"/>
        <a:ext cx="5975768" cy="1111247"/>
      </dsp:txXfrm>
    </dsp:sp>
    <dsp:sp modelId="{9F397B5B-C80B-4D90-A352-ED28692EF6EF}">
      <dsp:nvSpPr>
        <dsp:cNvPr id="0" name=""/>
        <dsp:cNvSpPr/>
      </dsp:nvSpPr>
      <dsp:spPr>
        <a:xfrm>
          <a:off x="0" y="1390880"/>
          <a:ext cx="6096000" cy="123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i="0" kern="1200" baseline="0"/>
            <a:t>Age</a:t>
          </a:r>
          <a:r>
            <a:rPr lang="en-US" sz="3100" b="0" i="0" kern="1200" baseline="0"/>
            <a:t>: 25–55 years</a:t>
          </a:r>
          <a:endParaRPr lang="en-US" sz="3100" kern="1200"/>
        </a:p>
      </dsp:txBody>
      <dsp:txXfrm>
        <a:off x="60116" y="1450996"/>
        <a:ext cx="5975768" cy="1111247"/>
      </dsp:txXfrm>
    </dsp:sp>
    <dsp:sp modelId="{59968F9D-4F88-4F80-8B50-E098949F9410}">
      <dsp:nvSpPr>
        <dsp:cNvPr id="0" name=""/>
        <dsp:cNvSpPr/>
      </dsp:nvSpPr>
      <dsp:spPr>
        <a:xfrm>
          <a:off x="0" y="2711640"/>
          <a:ext cx="6096000" cy="123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i="0" kern="1200" baseline="0"/>
            <a:t>Income Level</a:t>
          </a:r>
          <a:r>
            <a:rPr lang="en-US" sz="3100" b="0" i="0" kern="1200" baseline="0"/>
            <a:t>: High-income, affluent homeowners</a:t>
          </a:r>
          <a:endParaRPr lang="en-US" sz="3100" kern="1200"/>
        </a:p>
      </dsp:txBody>
      <dsp:txXfrm>
        <a:off x="60116" y="2771756"/>
        <a:ext cx="5975768" cy="1111247"/>
      </dsp:txXfrm>
    </dsp:sp>
    <dsp:sp modelId="{C966A107-74C8-4418-9CEC-7755C40BD0AA}">
      <dsp:nvSpPr>
        <dsp:cNvPr id="0" name=""/>
        <dsp:cNvSpPr/>
      </dsp:nvSpPr>
      <dsp:spPr>
        <a:xfrm>
          <a:off x="0" y="4032399"/>
          <a:ext cx="6096000" cy="123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i="0" kern="1200" baseline="0" dirty="0"/>
            <a:t>Location</a:t>
          </a:r>
          <a:r>
            <a:rPr lang="en-US" sz="3100" b="0" i="0" kern="1200" baseline="0" dirty="0"/>
            <a:t>: Luxury properties in urban and suburban areas </a:t>
          </a:r>
          <a:endParaRPr lang="en-US" sz="3100" kern="1200" dirty="0"/>
        </a:p>
      </dsp:txBody>
      <dsp:txXfrm>
        <a:off x="60116" y="4092515"/>
        <a:ext cx="5975768" cy="111124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DFDAE7-2D67-4A05-BEDC-2BFDF00BCA61}">
      <dsp:nvSpPr>
        <dsp:cNvPr id="0" name=""/>
        <dsp:cNvSpPr/>
      </dsp:nvSpPr>
      <dsp:spPr>
        <a:xfrm>
          <a:off x="2620038" y="1014427"/>
          <a:ext cx="3488402" cy="348840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A7756FB-6112-4FE3-92CA-F4EC450DE76A}">
      <dsp:nvSpPr>
        <dsp:cNvPr id="0" name=""/>
        <dsp:cNvSpPr/>
      </dsp:nvSpPr>
      <dsp:spPr>
        <a:xfrm>
          <a:off x="3007541" y="1401930"/>
          <a:ext cx="2713395" cy="27133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05D75AC-BA6D-4036-A043-CA929A605245}">
      <dsp:nvSpPr>
        <dsp:cNvPr id="0" name=""/>
        <dsp:cNvSpPr/>
      </dsp:nvSpPr>
      <dsp:spPr>
        <a:xfrm>
          <a:off x="3395044" y="1789434"/>
          <a:ext cx="1938388" cy="19383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A7605A1-01A2-4C1D-8B41-C8CD5D9214D7}">
      <dsp:nvSpPr>
        <dsp:cNvPr id="0" name=""/>
        <dsp:cNvSpPr/>
      </dsp:nvSpPr>
      <dsp:spPr>
        <a:xfrm>
          <a:off x="3782838" y="2177228"/>
          <a:ext cx="1162800" cy="11628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7161F86-D118-4BC4-A142-410DFBE126FF}">
      <dsp:nvSpPr>
        <dsp:cNvPr id="0" name=""/>
        <dsp:cNvSpPr/>
      </dsp:nvSpPr>
      <dsp:spPr>
        <a:xfrm>
          <a:off x="4170342" y="2564731"/>
          <a:ext cx="387794" cy="3877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D526EBB-3214-49EE-A327-0FB81920AE4D}">
      <dsp:nvSpPr>
        <dsp:cNvPr id="0" name=""/>
        <dsp:cNvSpPr/>
      </dsp:nvSpPr>
      <dsp:spPr>
        <a:xfrm>
          <a:off x="6689840" y="148373"/>
          <a:ext cx="1744201" cy="6158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17780" rIns="1778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/>
            <a:t>Educational Institutions</a:t>
          </a:r>
        </a:p>
      </dsp:txBody>
      <dsp:txXfrm>
        <a:off x="6689840" y="148373"/>
        <a:ext cx="1744201" cy="615819"/>
      </dsp:txXfrm>
    </dsp:sp>
    <dsp:sp modelId="{A1F6E7A5-183C-4B69-A564-53CEFB3B1D27}">
      <dsp:nvSpPr>
        <dsp:cNvPr id="0" name=""/>
        <dsp:cNvSpPr/>
      </dsp:nvSpPr>
      <dsp:spPr>
        <a:xfrm>
          <a:off x="6253790" y="456283"/>
          <a:ext cx="4360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7C263166-161F-48D9-A9FB-1A45EB21997A}">
      <dsp:nvSpPr>
        <dsp:cNvPr id="0" name=""/>
        <dsp:cNvSpPr/>
      </dsp:nvSpPr>
      <dsp:spPr>
        <a:xfrm rot="5400000">
          <a:off x="4156388" y="664133"/>
          <a:ext cx="2302345" cy="1886644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7AA60BD2-C6C2-4024-ADA5-949E35F05B85}">
      <dsp:nvSpPr>
        <dsp:cNvPr id="0" name=""/>
        <dsp:cNvSpPr/>
      </dsp:nvSpPr>
      <dsp:spPr>
        <a:xfrm>
          <a:off x="6689840" y="799541"/>
          <a:ext cx="1744201" cy="6158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17780" rIns="1778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/>
            <a:t>Retail Outlets</a:t>
          </a:r>
        </a:p>
      </dsp:txBody>
      <dsp:txXfrm>
        <a:off x="6689840" y="799541"/>
        <a:ext cx="1744201" cy="615819"/>
      </dsp:txXfrm>
    </dsp:sp>
    <dsp:sp modelId="{C99EEBBD-19C4-4CAA-B429-6F24EA8DE1D0}">
      <dsp:nvSpPr>
        <dsp:cNvPr id="0" name=""/>
        <dsp:cNvSpPr/>
      </dsp:nvSpPr>
      <dsp:spPr>
        <a:xfrm>
          <a:off x="6253790" y="1107451"/>
          <a:ext cx="4360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72B4269-9135-47AE-92BE-9D020BB927CE}">
      <dsp:nvSpPr>
        <dsp:cNvPr id="0" name=""/>
        <dsp:cNvSpPr/>
      </dsp:nvSpPr>
      <dsp:spPr>
        <a:xfrm rot="5400000">
          <a:off x="4494705" y="1265824"/>
          <a:ext cx="1916993" cy="1598851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6CAD5CB-78F0-4C09-ACAB-18E3A7CD6AF6}">
      <dsp:nvSpPr>
        <dsp:cNvPr id="0" name=""/>
        <dsp:cNvSpPr/>
      </dsp:nvSpPr>
      <dsp:spPr>
        <a:xfrm>
          <a:off x="6689840" y="1450710"/>
          <a:ext cx="1744201" cy="6158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17780" rIns="1778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/>
            <a:t>Healthcare Providers</a:t>
          </a:r>
        </a:p>
      </dsp:txBody>
      <dsp:txXfrm>
        <a:off x="6689840" y="1450710"/>
        <a:ext cx="1744201" cy="615819"/>
      </dsp:txXfrm>
    </dsp:sp>
    <dsp:sp modelId="{E133F7D8-710A-46E1-B782-9C9363DE1E4A}">
      <dsp:nvSpPr>
        <dsp:cNvPr id="0" name=""/>
        <dsp:cNvSpPr/>
      </dsp:nvSpPr>
      <dsp:spPr>
        <a:xfrm>
          <a:off x="6253790" y="1758619"/>
          <a:ext cx="4360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0034E67F-E65C-4010-8031-1D8E6205A4A9}">
      <dsp:nvSpPr>
        <dsp:cNvPr id="0" name=""/>
        <dsp:cNvSpPr/>
      </dsp:nvSpPr>
      <dsp:spPr>
        <a:xfrm rot="5400000">
          <a:off x="4826452" y="1842922"/>
          <a:ext cx="1511640" cy="1343034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ABE1859-03DC-4F35-A5FB-E0F01E48E2DA}">
      <dsp:nvSpPr>
        <dsp:cNvPr id="0" name=""/>
        <dsp:cNvSpPr/>
      </dsp:nvSpPr>
      <dsp:spPr>
        <a:xfrm>
          <a:off x="6689840" y="2087925"/>
          <a:ext cx="1744201" cy="6158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17780" rIns="1778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/>
            <a:t>Research Facilities</a:t>
          </a:r>
        </a:p>
      </dsp:txBody>
      <dsp:txXfrm>
        <a:off x="6689840" y="2087925"/>
        <a:ext cx="1744201" cy="615819"/>
      </dsp:txXfrm>
    </dsp:sp>
    <dsp:sp modelId="{38EF21DA-68D2-4CB1-8937-B348A933AD80}">
      <dsp:nvSpPr>
        <dsp:cNvPr id="0" name=""/>
        <dsp:cNvSpPr/>
      </dsp:nvSpPr>
      <dsp:spPr>
        <a:xfrm>
          <a:off x="6253790" y="2395834"/>
          <a:ext cx="4360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76D26E8C-CECC-4383-8228-C99E41D6E75B}">
      <dsp:nvSpPr>
        <dsp:cNvPr id="0" name=""/>
        <dsp:cNvSpPr/>
      </dsp:nvSpPr>
      <dsp:spPr>
        <a:xfrm rot="5400000">
          <a:off x="5156687" y="2452230"/>
          <a:ext cx="1153498" cy="1040706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234C426-E16E-4EA6-BA37-6F9907175981}">
      <dsp:nvSpPr>
        <dsp:cNvPr id="0" name=""/>
        <dsp:cNvSpPr/>
      </dsp:nvSpPr>
      <dsp:spPr>
        <a:xfrm>
          <a:off x="6689840" y="2706535"/>
          <a:ext cx="1744201" cy="6158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17780" rIns="1778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/>
            <a:t>Businesses with Innovation Budgets</a:t>
          </a:r>
        </a:p>
      </dsp:txBody>
      <dsp:txXfrm>
        <a:off x="6689840" y="2706535"/>
        <a:ext cx="1744201" cy="615819"/>
      </dsp:txXfrm>
    </dsp:sp>
    <dsp:sp modelId="{7C7AB2F1-8BD0-4537-A09E-D32CBC8898E4}">
      <dsp:nvSpPr>
        <dsp:cNvPr id="0" name=""/>
        <dsp:cNvSpPr/>
      </dsp:nvSpPr>
      <dsp:spPr>
        <a:xfrm>
          <a:off x="6253790" y="3014444"/>
          <a:ext cx="4360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C25AA1C-4EBB-40F8-98ED-4D3BC3F942F9}">
      <dsp:nvSpPr>
        <dsp:cNvPr id="0" name=""/>
        <dsp:cNvSpPr/>
      </dsp:nvSpPr>
      <dsp:spPr>
        <a:xfrm rot="5400000">
          <a:off x="5468899" y="3043514"/>
          <a:ext cx="813960" cy="75582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/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-1" fmla="*/ 1421452 w 4517331"/>
              <a:gd name="connsiteY0-2" fmla="*/ 0 h 713930"/>
              <a:gd name="connsiteX1-3" fmla="*/ 3247781 w 4517331"/>
              <a:gd name="connsiteY1-4" fmla="*/ 271915 h 713930"/>
              <a:gd name="connsiteX2-5" fmla="*/ 4517331 w 4517331"/>
              <a:gd name="connsiteY2-6" fmla="*/ 693394 h 713930"/>
              <a:gd name="connsiteX3-7" fmla="*/ 0 w 4517331"/>
              <a:gd name="connsiteY3-8" fmla="*/ 713930 h 713930"/>
              <a:gd name="connsiteX4-9" fmla="*/ 2854 w 4517331"/>
              <a:gd name="connsiteY4-10" fmla="*/ 705624 h 713930"/>
              <a:gd name="connsiteX5-11" fmla="*/ 226680 w 4517331"/>
              <a:gd name="connsiteY5-12" fmla="*/ 333970 h 713930"/>
              <a:gd name="connsiteX6-13" fmla="*/ 1160245 w 4517331"/>
              <a:gd name="connsiteY6-14" fmla="*/ 1178 h 713930"/>
              <a:gd name="connsiteX7-15" fmla="*/ 1421452 w 4517331"/>
              <a:gd name="connsiteY7-16" fmla="*/ 0 h 713930"/>
              <a:gd name="connsiteX0-17" fmla="*/ 0 w 4608771"/>
              <a:gd name="connsiteY0-18" fmla="*/ 713930 h 784834"/>
              <a:gd name="connsiteX1-19" fmla="*/ 2854 w 4608771"/>
              <a:gd name="connsiteY1-20" fmla="*/ 705624 h 784834"/>
              <a:gd name="connsiteX2-21" fmla="*/ 226680 w 4608771"/>
              <a:gd name="connsiteY2-22" fmla="*/ 333970 h 784834"/>
              <a:gd name="connsiteX3-23" fmla="*/ 1160245 w 4608771"/>
              <a:gd name="connsiteY3-24" fmla="*/ 1178 h 784834"/>
              <a:gd name="connsiteX4-25" fmla="*/ 1421452 w 4608771"/>
              <a:gd name="connsiteY4-26" fmla="*/ 0 h 784834"/>
              <a:gd name="connsiteX5-27" fmla="*/ 3247781 w 4608771"/>
              <a:gd name="connsiteY5-28" fmla="*/ 271915 h 784834"/>
              <a:gd name="connsiteX6-29" fmla="*/ 4608771 w 4608771"/>
              <a:gd name="connsiteY6-30" fmla="*/ 784834 h 784834"/>
              <a:gd name="connsiteX0-31" fmla="*/ 0 w 4418271"/>
              <a:gd name="connsiteY0-32" fmla="*/ 713930 h 718159"/>
              <a:gd name="connsiteX1-33" fmla="*/ 2854 w 4418271"/>
              <a:gd name="connsiteY1-34" fmla="*/ 705624 h 718159"/>
              <a:gd name="connsiteX2-35" fmla="*/ 226680 w 4418271"/>
              <a:gd name="connsiteY2-36" fmla="*/ 333970 h 718159"/>
              <a:gd name="connsiteX3-37" fmla="*/ 1160245 w 4418271"/>
              <a:gd name="connsiteY3-38" fmla="*/ 1178 h 718159"/>
              <a:gd name="connsiteX4-39" fmla="*/ 1421452 w 4418271"/>
              <a:gd name="connsiteY4-40" fmla="*/ 0 h 718159"/>
              <a:gd name="connsiteX5-41" fmla="*/ 3247781 w 4418271"/>
              <a:gd name="connsiteY5-42" fmla="*/ 271915 h 718159"/>
              <a:gd name="connsiteX6-43" fmla="*/ 4418271 w 4418271"/>
              <a:gd name="connsiteY6-44" fmla="*/ 718159 h 7181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0" y="868218"/>
            <a:ext cx="5334000" cy="3703780"/>
          </a:xfrm>
        </p:spPr>
        <p:txBody>
          <a:bodyPr>
            <a:normAutofit/>
          </a:bodyPr>
          <a:lstStyle/>
          <a:p>
            <a:r>
              <a:rPr lang="en-US" sz="4400" b="1" dirty="0">
                <a:effectLst/>
                <a:latin typeface="Cambria" panose="02040503050406030204" pitchFamily="18" charset="0"/>
              </a:rPr>
              <a:t>Launching the Future: </a:t>
            </a:r>
            <a:br>
              <a:rPr lang="en-US" sz="4400" dirty="0"/>
            </a:br>
            <a:r>
              <a:rPr lang="en-US" sz="4400" b="1" dirty="0">
                <a:effectLst/>
                <a:latin typeface="Cambria" panose="02040503050406030204" pitchFamily="18" charset="0"/>
              </a:rPr>
              <a:t>Strategy for Cutting-Edge AI Products</a:t>
            </a:r>
            <a:endParaRPr lang="en-IN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0" y="4571999"/>
            <a:ext cx="5334000" cy="1524000"/>
          </a:xfrm>
        </p:spPr>
        <p:txBody>
          <a:bodyPr>
            <a:normAutofit/>
          </a:bodyPr>
          <a:lstStyle/>
          <a:p>
            <a:pPr algn="l"/>
            <a:r>
              <a:rPr lang="en-IN" dirty="0"/>
              <a:t>                                         </a:t>
            </a:r>
          </a:p>
        </p:txBody>
      </p:sp>
      <p:pic>
        <p:nvPicPr>
          <p:cNvPr id="22" name="Picture 21" descr="Paint in motion from the bottom of the view"/>
          <p:cNvPicPr>
            <a:picLocks noChangeAspect="1"/>
          </p:cNvPicPr>
          <p:nvPr/>
        </p:nvPicPr>
        <p:blipFill>
          <a:blip r:embed="rId2"/>
          <a:srcRect l="26001" r="17832" b="-1"/>
          <a:stretch>
            <a:fillRect/>
          </a:stretch>
        </p:blipFill>
        <p:spPr>
          <a:xfrm>
            <a:off x="2" y="732510"/>
            <a:ext cx="5333999" cy="6125491"/>
          </a:xfrm>
          <a:custGeom>
            <a:avLst/>
            <a:gdLst/>
            <a:ahLst/>
            <a:cxnLst/>
            <a:rect l="l" t="t" r="r" b="b"/>
            <a:pathLst>
              <a:path w="5333999" h="6125491">
                <a:moveTo>
                  <a:pt x="0" y="0"/>
                </a:moveTo>
                <a:lnTo>
                  <a:pt x="201347" y="12133"/>
                </a:lnTo>
                <a:cubicBezTo>
                  <a:pt x="834520" y="59989"/>
                  <a:pt x="1489622" y="165274"/>
                  <a:pt x="2149412" y="288819"/>
                </a:cubicBezTo>
                <a:cubicBezTo>
                  <a:pt x="4194087" y="671477"/>
                  <a:pt x="4738431" y="1884930"/>
                  <a:pt x="5125148" y="3309606"/>
                </a:cubicBezTo>
                <a:cubicBezTo>
                  <a:pt x="5383961" y="4263563"/>
                  <a:pt x="5599841" y="5130569"/>
                  <a:pt x="4496734" y="5829050"/>
                </a:cubicBezTo>
                <a:cubicBezTo>
                  <a:pt x="4342061" y="5927011"/>
                  <a:pt x="4177261" y="6012425"/>
                  <a:pt x="4005032" y="6088102"/>
                </a:cubicBezTo>
                <a:lnTo>
                  <a:pt x="3915032" y="6125491"/>
                </a:lnTo>
                <a:lnTo>
                  <a:pt x="0" y="6125491"/>
                </a:lnTo>
                <a:close/>
              </a:path>
            </a:pathLst>
          </a:custGeom>
        </p:spPr>
      </p:pic>
      <p:sp>
        <p:nvSpPr>
          <p:cNvPr id="23" name="Freeform: Shape 2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352425"/>
            <a:ext cx="5185830" cy="650557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-1" fmla="*/ 0 w 4033589"/>
              <a:gd name="connsiteY0-2" fmla="*/ 6858000 h 6858000"/>
              <a:gd name="connsiteX1-3" fmla="*/ 1878934 w 4033589"/>
              <a:gd name="connsiteY1-4" fmla="*/ 0 h 6858000"/>
              <a:gd name="connsiteX2-5" fmla="*/ 1882313 w 4033589"/>
              <a:gd name="connsiteY2-6" fmla="*/ 2021 h 6858000"/>
              <a:gd name="connsiteX3-7" fmla="*/ 3475371 w 4033589"/>
              <a:gd name="connsiteY3-8" fmla="*/ 1517967 h 6858000"/>
              <a:gd name="connsiteX4-9" fmla="*/ 3975977 w 4033589"/>
              <a:gd name="connsiteY4-10" fmla="*/ 4379386 h 6858000"/>
              <a:gd name="connsiteX5-11" fmla="*/ 3312864 w 4033589"/>
              <a:gd name="connsiteY5-12" fmla="*/ 6852362 h 6858000"/>
              <a:gd name="connsiteX6-13" fmla="*/ 3310593 w 4033589"/>
              <a:gd name="connsiteY6-14" fmla="*/ 6858000 h 6858000"/>
              <a:gd name="connsiteX7-15" fmla="*/ 0 w 4033589"/>
              <a:gd name="connsiteY7-16" fmla="*/ 6858000 h 6858000"/>
              <a:gd name="connsiteX0-17" fmla="*/ 1787494 w 3942149"/>
              <a:gd name="connsiteY0-18" fmla="*/ 0 h 6949440"/>
              <a:gd name="connsiteX1-19" fmla="*/ 1790873 w 3942149"/>
              <a:gd name="connsiteY1-20" fmla="*/ 2021 h 6949440"/>
              <a:gd name="connsiteX2-21" fmla="*/ 3383931 w 3942149"/>
              <a:gd name="connsiteY2-22" fmla="*/ 1517967 h 6949440"/>
              <a:gd name="connsiteX3-23" fmla="*/ 3884537 w 3942149"/>
              <a:gd name="connsiteY3-24" fmla="*/ 4379386 h 6949440"/>
              <a:gd name="connsiteX4-25" fmla="*/ 3221424 w 3942149"/>
              <a:gd name="connsiteY4-26" fmla="*/ 6852362 h 6949440"/>
              <a:gd name="connsiteX5-27" fmla="*/ 3219153 w 3942149"/>
              <a:gd name="connsiteY5-28" fmla="*/ 6858000 h 6949440"/>
              <a:gd name="connsiteX6-29" fmla="*/ 0 w 3942149"/>
              <a:gd name="connsiteY6-30" fmla="*/ 6949440 h 6949440"/>
              <a:gd name="connsiteX0-31" fmla="*/ 1787494 w 3942149"/>
              <a:gd name="connsiteY0-32" fmla="*/ 0 h 6949440"/>
              <a:gd name="connsiteX1-33" fmla="*/ 1790873 w 3942149"/>
              <a:gd name="connsiteY1-34" fmla="*/ 2021 h 6949440"/>
              <a:gd name="connsiteX2-35" fmla="*/ 3383931 w 3942149"/>
              <a:gd name="connsiteY2-36" fmla="*/ 1517967 h 6949440"/>
              <a:gd name="connsiteX3-37" fmla="*/ 3884537 w 3942149"/>
              <a:gd name="connsiteY3-38" fmla="*/ 4379386 h 6949440"/>
              <a:gd name="connsiteX4-39" fmla="*/ 3221424 w 3942149"/>
              <a:gd name="connsiteY4-40" fmla="*/ 6852362 h 6949440"/>
              <a:gd name="connsiteX5-41" fmla="*/ 3219153 w 3942149"/>
              <a:gd name="connsiteY5-42" fmla="*/ 6858000 h 6949440"/>
              <a:gd name="connsiteX6-43" fmla="*/ 0 w 3942149"/>
              <a:gd name="connsiteY6-44" fmla="*/ 6949440 h 6949440"/>
              <a:gd name="connsiteX0-45" fmla="*/ 0 w 2154655"/>
              <a:gd name="connsiteY0-46" fmla="*/ 0 h 6858000"/>
              <a:gd name="connsiteX1-47" fmla="*/ 3379 w 2154655"/>
              <a:gd name="connsiteY1-48" fmla="*/ 2021 h 6858000"/>
              <a:gd name="connsiteX2-49" fmla="*/ 1596437 w 2154655"/>
              <a:gd name="connsiteY2-50" fmla="*/ 1517967 h 6858000"/>
              <a:gd name="connsiteX3-51" fmla="*/ 2097043 w 2154655"/>
              <a:gd name="connsiteY3-52" fmla="*/ 4379386 h 6858000"/>
              <a:gd name="connsiteX4-53" fmla="*/ 1433930 w 2154655"/>
              <a:gd name="connsiteY4-54" fmla="*/ 6852362 h 6858000"/>
              <a:gd name="connsiteX5-55" fmla="*/ 1431659 w 2154655"/>
              <a:gd name="connsiteY5-56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5" name="Freeform: Shap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7" name="Freeform: Shap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-1" fmla="*/ 1421452 w 4517331"/>
              <a:gd name="connsiteY0-2" fmla="*/ 0 h 713930"/>
              <a:gd name="connsiteX1-3" fmla="*/ 3247781 w 4517331"/>
              <a:gd name="connsiteY1-4" fmla="*/ 271915 h 713930"/>
              <a:gd name="connsiteX2-5" fmla="*/ 4517331 w 4517331"/>
              <a:gd name="connsiteY2-6" fmla="*/ 693394 h 713930"/>
              <a:gd name="connsiteX3-7" fmla="*/ 0 w 4517331"/>
              <a:gd name="connsiteY3-8" fmla="*/ 713930 h 713930"/>
              <a:gd name="connsiteX4-9" fmla="*/ 2854 w 4517331"/>
              <a:gd name="connsiteY4-10" fmla="*/ 705624 h 713930"/>
              <a:gd name="connsiteX5-11" fmla="*/ 226680 w 4517331"/>
              <a:gd name="connsiteY5-12" fmla="*/ 333970 h 713930"/>
              <a:gd name="connsiteX6-13" fmla="*/ 1160245 w 4517331"/>
              <a:gd name="connsiteY6-14" fmla="*/ 1178 h 713930"/>
              <a:gd name="connsiteX7-15" fmla="*/ 1421452 w 4517331"/>
              <a:gd name="connsiteY7-16" fmla="*/ 0 h 713930"/>
              <a:gd name="connsiteX0-17" fmla="*/ 0 w 4608771"/>
              <a:gd name="connsiteY0-18" fmla="*/ 713930 h 784834"/>
              <a:gd name="connsiteX1-19" fmla="*/ 2854 w 4608771"/>
              <a:gd name="connsiteY1-20" fmla="*/ 705624 h 784834"/>
              <a:gd name="connsiteX2-21" fmla="*/ 226680 w 4608771"/>
              <a:gd name="connsiteY2-22" fmla="*/ 333970 h 784834"/>
              <a:gd name="connsiteX3-23" fmla="*/ 1160245 w 4608771"/>
              <a:gd name="connsiteY3-24" fmla="*/ 1178 h 784834"/>
              <a:gd name="connsiteX4-25" fmla="*/ 1421452 w 4608771"/>
              <a:gd name="connsiteY4-26" fmla="*/ 0 h 784834"/>
              <a:gd name="connsiteX5-27" fmla="*/ 3247781 w 4608771"/>
              <a:gd name="connsiteY5-28" fmla="*/ 271915 h 784834"/>
              <a:gd name="connsiteX6-29" fmla="*/ 4608771 w 4608771"/>
              <a:gd name="connsiteY6-30" fmla="*/ 784834 h 784834"/>
              <a:gd name="connsiteX0-31" fmla="*/ 0 w 4418271"/>
              <a:gd name="connsiteY0-32" fmla="*/ 713930 h 718159"/>
              <a:gd name="connsiteX1-33" fmla="*/ 2854 w 4418271"/>
              <a:gd name="connsiteY1-34" fmla="*/ 705624 h 718159"/>
              <a:gd name="connsiteX2-35" fmla="*/ 226680 w 4418271"/>
              <a:gd name="connsiteY2-36" fmla="*/ 333970 h 718159"/>
              <a:gd name="connsiteX3-37" fmla="*/ 1160245 w 4418271"/>
              <a:gd name="connsiteY3-38" fmla="*/ 1178 h 718159"/>
              <a:gd name="connsiteX4-39" fmla="*/ 1421452 w 4418271"/>
              <a:gd name="connsiteY4-40" fmla="*/ 0 h 718159"/>
              <a:gd name="connsiteX5-41" fmla="*/ 3247781 w 4418271"/>
              <a:gd name="connsiteY5-42" fmla="*/ 271915 h 718159"/>
              <a:gd name="connsiteX6-43" fmla="*/ 4418271 w 4418271"/>
              <a:gd name="connsiteY6-44" fmla="*/ 718159 h 7181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digital image of a face&#10;&#10;Description automatically generated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38" r="2" b="21845"/>
          <a:stretch>
            <a:fillRect/>
          </a:stretch>
        </p:blipFill>
        <p:spPr>
          <a:xfrm>
            <a:off x="2" y="10"/>
            <a:ext cx="5578823" cy="6028246"/>
          </a:xfrm>
          <a:custGeom>
            <a:avLst/>
            <a:gdLst/>
            <a:ahLst/>
            <a:cxnLst/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</p:spPr>
      </p:pic>
      <p:sp>
        <p:nvSpPr>
          <p:cNvPr id="21" name="Freeform: Shap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-1" fmla="*/ 4562795 w 5704117"/>
              <a:gd name="connsiteY0-2" fmla="*/ 0 h 6096000"/>
              <a:gd name="connsiteX1-3" fmla="*/ 4721192 w 5704117"/>
              <a:gd name="connsiteY1-4" fmla="*/ 133595 h 6096000"/>
              <a:gd name="connsiteX2-5" fmla="*/ 5467522 w 5704117"/>
              <a:gd name="connsiteY2-6" fmla="*/ 1054328 h 6096000"/>
              <a:gd name="connsiteX3-7" fmla="*/ 5538873 w 5704117"/>
              <a:gd name="connsiteY3-8" fmla="*/ 2897564 h 6096000"/>
              <a:gd name="connsiteX4-9" fmla="*/ 4442050 w 5704117"/>
              <a:gd name="connsiteY4-10" fmla="*/ 4732407 h 6096000"/>
              <a:gd name="connsiteX5-11" fmla="*/ 93046 w 5704117"/>
              <a:gd name="connsiteY5-12" fmla="*/ 6082857 h 6096000"/>
              <a:gd name="connsiteX6-13" fmla="*/ 0 w 5704117"/>
              <a:gd name="connsiteY6-14" fmla="*/ 6078450 h 6096000"/>
              <a:gd name="connsiteX7-15" fmla="*/ 91440 w 5704117"/>
              <a:gd name="connsiteY7-16" fmla="*/ 91440 h 6096000"/>
              <a:gd name="connsiteX0-17" fmla="*/ 4562795 w 5704117"/>
              <a:gd name="connsiteY0-18" fmla="*/ 0 h 6096000"/>
              <a:gd name="connsiteX1-19" fmla="*/ 4721192 w 5704117"/>
              <a:gd name="connsiteY1-20" fmla="*/ 133595 h 6096000"/>
              <a:gd name="connsiteX2-21" fmla="*/ 5467522 w 5704117"/>
              <a:gd name="connsiteY2-22" fmla="*/ 1054328 h 6096000"/>
              <a:gd name="connsiteX3-23" fmla="*/ 5538873 w 5704117"/>
              <a:gd name="connsiteY3-24" fmla="*/ 2897564 h 6096000"/>
              <a:gd name="connsiteX4-25" fmla="*/ 4442050 w 5704117"/>
              <a:gd name="connsiteY4-26" fmla="*/ 4732407 h 6096000"/>
              <a:gd name="connsiteX5-27" fmla="*/ 93046 w 5704117"/>
              <a:gd name="connsiteY5-28" fmla="*/ 6082857 h 6096000"/>
              <a:gd name="connsiteX6-29" fmla="*/ 0 w 5704117"/>
              <a:gd name="connsiteY6-30" fmla="*/ 6078450 h 6096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91200" y="1524000"/>
            <a:ext cx="6248400" cy="45720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The Face Recognition System is a secure and efficient technology for identity verification, utilizing advanced facial recognition to prevent fraud and enable real-time authentication.</a:t>
            </a:r>
          </a:p>
          <a:p>
            <a:pPr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Key trends include 3D facial authentication for enhanced accuracy, contactless transactions, and integration with IoT and AR/VR for immersive experiences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0" y="381000"/>
            <a:ext cx="5334000" cy="11430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KEY NOTES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CHALLENGES AND COMPETITORS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Challenges involve ethical concerns, issues with accuracy under diverse conditions, and high implementation costs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79" y="2162177"/>
            <a:ext cx="5151121" cy="3933824"/>
          </a:xfrm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Competitors like Amazon </a:t>
            </a:r>
            <a:r>
              <a:rPr lang="en-US" dirty="0" err="1"/>
              <a:t>Rekognition</a:t>
            </a:r>
            <a:r>
              <a:rPr lang="en-US" dirty="0"/>
              <a:t>, Face++, and Kairos offer features such as spoof detection, deep learning integration, and advanced trait identification.</a:t>
            </a:r>
            <a:endParaRPr lang="en-IN" dirty="0"/>
          </a:p>
        </p:txBody>
      </p:sp>
      <p:pic>
        <p:nvPicPr>
          <p:cNvPr id="8" name="Picture 7" descr="A person pushing a target on a graph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70" y="2387598"/>
            <a:ext cx="988880" cy="822327"/>
          </a:xfrm>
          <a:prstGeom prst="rect">
            <a:avLst/>
          </a:prstGeom>
        </p:spPr>
      </p:pic>
      <p:pic>
        <p:nvPicPr>
          <p:cNvPr id="10" name="Picture 9" descr="A black background with a black square&#10;&#10;Description automatically generated with medium confidenc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3022" y="2162176"/>
            <a:ext cx="1246910" cy="11239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wooden figures around a blue figure">
            <a:extLst>
              <a:ext uri="{FF2B5EF4-FFF2-40B4-BE49-F238E27FC236}">
                <a16:creationId xmlns:a16="http://schemas.microsoft.com/office/drawing/2014/main" id="{5B74527D-0126-9DBF-E953-C857538643C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2AC77F-E101-3A07-87AD-FF4E1C61B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" y="103677"/>
            <a:ext cx="10668000" cy="1524000"/>
          </a:xfrm>
        </p:spPr>
        <p:txBody>
          <a:bodyPr>
            <a:norm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</a:rPr>
              <a:t>TARGET AUDIENCE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AE0619B-4458-C612-B953-227B5C7D8C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5881081"/>
              </p:ext>
            </p:extLst>
          </p:nvPr>
        </p:nvGraphicFramePr>
        <p:xfrm>
          <a:off x="762000" y="2174240"/>
          <a:ext cx="10668000" cy="3818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6282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BFE238-4FAA-577F-DE0D-B9045DFEB3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762002"/>
            <a:ext cx="3810000" cy="47751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>
                <a:solidFill>
                  <a:schemeClr val="accent6">
                    <a:lumMod val="40000"/>
                    <a:lumOff val="60000"/>
                    <a:alpha val="70000"/>
                  </a:schemeClr>
                </a:solidFill>
              </a:rPr>
              <a:t>PSYCHOGRAPHICS</a:t>
            </a:r>
          </a:p>
          <a:p>
            <a:pPr marL="0" indent="0">
              <a:buNone/>
            </a:pPr>
            <a:endParaRPr lang="en-IN" dirty="0"/>
          </a:p>
          <a:p>
            <a:pPr marL="285750" marR="0" lvl="0" indent="-28575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Security-Oriented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Focused on safeguarding identities and assets.</a:t>
            </a:r>
          </a:p>
          <a:p>
            <a:pPr marL="285750" marR="0" lvl="0" indent="-28575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Efficiency-Seeking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Interested in streamlining authentication processes.</a:t>
            </a:r>
          </a:p>
          <a:p>
            <a:pPr marL="285750" marR="0" lvl="0" indent="-28575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Privacy-Conscious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Prefer systems that ensure data security and compliance </a:t>
            </a: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EC022991-0878-4358-6E8A-61AA48F131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4866227"/>
              </p:ext>
            </p:extLst>
          </p:nvPr>
        </p:nvGraphicFramePr>
        <p:xfrm>
          <a:off x="5334000" y="762001"/>
          <a:ext cx="60960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78544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reeform: Shap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4" name="Freeform: Shap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-1" fmla="*/ 1421452 w 4517331"/>
              <a:gd name="connsiteY0-2" fmla="*/ 0 h 713930"/>
              <a:gd name="connsiteX1-3" fmla="*/ 3247781 w 4517331"/>
              <a:gd name="connsiteY1-4" fmla="*/ 271915 h 713930"/>
              <a:gd name="connsiteX2-5" fmla="*/ 4517331 w 4517331"/>
              <a:gd name="connsiteY2-6" fmla="*/ 693394 h 713930"/>
              <a:gd name="connsiteX3-7" fmla="*/ 0 w 4517331"/>
              <a:gd name="connsiteY3-8" fmla="*/ 713930 h 713930"/>
              <a:gd name="connsiteX4-9" fmla="*/ 2854 w 4517331"/>
              <a:gd name="connsiteY4-10" fmla="*/ 705624 h 713930"/>
              <a:gd name="connsiteX5-11" fmla="*/ 226680 w 4517331"/>
              <a:gd name="connsiteY5-12" fmla="*/ 333970 h 713930"/>
              <a:gd name="connsiteX6-13" fmla="*/ 1160245 w 4517331"/>
              <a:gd name="connsiteY6-14" fmla="*/ 1178 h 713930"/>
              <a:gd name="connsiteX7-15" fmla="*/ 1421452 w 4517331"/>
              <a:gd name="connsiteY7-16" fmla="*/ 0 h 713930"/>
              <a:gd name="connsiteX0-17" fmla="*/ 0 w 4608771"/>
              <a:gd name="connsiteY0-18" fmla="*/ 713930 h 784834"/>
              <a:gd name="connsiteX1-19" fmla="*/ 2854 w 4608771"/>
              <a:gd name="connsiteY1-20" fmla="*/ 705624 h 784834"/>
              <a:gd name="connsiteX2-21" fmla="*/ 226680 w 4608771"/>
              <a:gd name="connsiteY2-22" fmla="*/ 333970 h 784834"/>
              <a:gd name="connsiteX3-23" fmla="*/ 1160245 w 4608771"/>
              <a:gd name="connsiteY3-24" fmla="*/ 1178 h 784834"/>
              <a:gd name="connsiteX4-25" fmla="*/ 1421452 w 4608771"/>
              <a:gd name="connsiteY4-26" fmla="*/ 0 h 784834"/>
              <a:gd name="connsiteX5-27" fmla="*/ 3247781 w 4608771"/>
              <a:gd name="connsiteY5-28" fmla="*/ 271915 h 784834"/>
              <a:gd name="connsiteX6-29" fmla="*/ 4608771 w 4608771"/>
              <a:gd name="connsiteY6-30" fmla="*/ 784834 h 784834"/>
              <a:gd name="connsiteX0-31" fmla="*/ 0 w 4418271"/>
              <a:gd name="connsiteY0-32" fmla="*/ 713930 h 718159"/>
              <a:gd name="connsiteX1-33" fmla="*/ 2854 w 4418271"/>
              <a:gd name="connsiteY1-34" fmla="*/ 705624 h 718159"/>
              <a:gd name="connsiteX2-35" fmla="*/ 226680 w 4418271"/>
              <a:gd name="connsiteY2-36" fmla="*/ 333970 h 718159"/>
              <a:gd name="connsiteX3-37" fmla="*/ 1160245 w 4418271"/>
              <a:gd name="connsiteY3-38" fmla="*/ 1178 h 718159"/>
              <a:gd name="connsiteX4-39" fmla="*/ 1421452 w 4418271"/>
              <a:gd name="connsiteY4-40" fmla="*/ 0 h 718159"/>
              <a:gd name="connsiteX5-41" fmla="*/ 3247781 w 4418271"/>
              <a:gd name="connsiteY5-42" fmla="*/ 271915 h 718159"/>
              <a:gd name="connsiteX6-43" fmla="*/ 4418271 w 4418271"/>
              <a:gd name="connsiteY6-44" fmla="*/ 718159 h 7181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Content Placeholder 4" descr="A person holding a phon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0" b="8266"/>
          <a:stretch>
            <a:fillRect/>
          </a:stretch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762000"/>
            <a:ext cx="3810000" cy="3048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Home Automation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holding a cellphone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2" r="16256" b="-1"/>
          <a:stretch>
            <a:fillRect/>
          </a:stretch>
        </p:blipFill>
        <p:spPr>
          <a:xfrm>
            <a:off x="-8" y="762006"/>
            <a:ext cx="5948805" cy="6095979"/>
          </a:xfrm>
          <a:custGeom>
            <a:avLst/>
            <a:gdLst/>
            <a:ahLst/>
            <a:cxnLst/>
            <a:rect l="l" t="t" r="r" b="b"/>
            <a:pathLst>
              <a:path w="5948805" h="6095979">
                <a:moveTo>
                  <a:pt x="1573832" y="765"/>
                </a:moveTo>
                <a:cubicBezTo>
                  <a:pt x="1940190" y="-10734"/>
                  <a:pt x="2329345" y="109280"/>
                  <a:pt x="2734663" y="238687"/>
                </a:cubicBezTo>
                <a:cubicBezTo>
                  <a:pt x="4118244" y="680647"/>
                  <a:pt x="5296697" y="1302752"/>
                  <a:pt x="5668316" y="3639516"/>
                </a:cubicBezTo>
                <a:cubicBezTo>
                  <a:pt x="5788298" y="4393559"/>
                  <a:pt x="5890546" y="5142244"/>
                  <a:pt x="5937022" y="5865869"/>
                </a:cubicBezTo>
                <a:lnTo>
                  <a:pt x="5948805" y="6095979"/>
                </a:lnTo>
                <a:lnTo>
                  <a:pt x="0" y="6095979"/>
                </a:lnTo>
                <a:lnTo>
                  <a:pt x="0" y="1621672"/>
                </a:lnTo>
                <a:lnTo>
                  <a:pt x="36310" y="1518814"/>
                </a:lnTo>
                <a:cubicBezTo>
                  <a:pt x="109805" y="1321982"/>
                  <a:pt x="192755" y="1133640"/>
                  <a:pt x="287891" y="956872"/>
                </a:cubicBezTo>
                <a:cubicBezTo>
                  <a:pt x="669453" y="247734"/>
                  <a:pt x="1102800" y="15549"/>
                  <a:pt x="1573832" y="765"/>
                </a:cubicBezTo>
                <a:close/>
              </a:path>
            </a:pathLst>
          </a:custGeom>
        </p:spPr>
      </p:pic>
      <p:sp>
        <p:nvSpPr>
          <p:cNvPr id="12" name="Freeform: Shap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 flipH="1">
            <a:off x="223838" y="538152"/>
            <a:ext cx="6095989" cy="654368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-1" fmla="*/ 0 w 4033589"/>
              <a:gd name="connsiteY0-2" fmla="*/ 6858000 h 6858000"/>
              <a:gd name="connsiteX1-3" fmla="*/ 1878934 w 4033589"/>
              <a:gd name="connsiteY1-4" fmla="*/ 0 h 6858000"/>
              <a:gd name="connsiteX2-5" fmla="*/ 1882313 w 4033589"/>
              <a:gd name="connsiteY2-6" fmla="*/ 2021 h 6858000"/>
              <a:gd name="connsiteX3-7" fmla="*/ 3475371 w 4033589"/>
              <a:gd name="connsiteY3-8" fmla="*/ 1517967 h 6858000"/>
              <a:gd name="connsiteX4-9" fmla="*/ 3975977 w 4033589"/>
              <a:gd name="connsiteY4-10" fmla="*/ 4379386 h 6858000"/>
              <a:gd name="connsiteX5-11" fmla="*/ 3312864 w 4033589"/>
              <a:gd name="connsiteY5-12" fmla="*/ 6852362 h 6858000"/>
              <a:gd name="connsiteX6-13" fmla="*/ 3310593 w 4033589"/>
              <a:gd name="connsiteY6-14" fmla="*/ 6858000 h 6858000"/>
              <a:gd name="connsiteX7-15" fmla="*/ 0 w 4033589"/>
              <a:gd name="connsiteY7-16" fmla="*/ 6858000 h 6858000"/>
              <a:gd name="connsiteX0-17" fmla="*/ 1787494 w 3942149"/>
              <a:gd name="connsiteY0-18" fmla="*/ 0 h 6949440"/>
              <a:gd name="connsiteX1-19" fmla="*/ 1790873 w 3942149"/>
              <a:gd name="connsiteY1-20" fmla="*/ 2021 h 6949440"/>
              <a:gd name="connsiteX2-21" fmla="*/ 3383931 w 3942149"/>
              <a:gd name="connsiteY2-22" fmla="*/ 1517967 h 6949440"/>
              <a:gd name="connsiteX3-23" fmla="*/ 3884537 w 3942149"/>
              <a:gd name="connsiteY3-24" fmla="*/ 4379386 h 6949440"/>
              <a:gd name="connsiteX4-25" fmla="*/ 3221424 w 3942149"/>
              <a:gd name="connsiteY4-26" fmla="*/ 6852362 h 6949440"/>
              <a:gd name="connsiteX5-27" fmla="*/ 3219153 w 3942149"/>
              <a:gd name="connsiteY5-28" fmla="*/ 6858000 h 6949440"/>
              <a:gd name="connsiteX6-29" fmla="*/ 0 w 3942149"/>
              <a:gd name="connsiteY6-30" fmla="*/ 6949440 h 6949440"/>
              <a:gd name="connsiteX0-31" fmla="*/ 1787494 w 3942149"/>
              <a:gd name="connsiteY0-32" fmla="*/ 0 h 6949440"/>
              <a:gd name="connsiteX1-33" fmla="*/ 1790873 w 3942149"/>
              <a:gd name="connsiteY1-34" fmla="*/ 2021 h 6949440"/>
              <a:gd name="connsiteX2-35" fmla="*/ 3383931 w 3942149"/>
              <a:gd name="connsiteY2-36" fmla="*/ 1517967 h 6949440"/>
              <a:gd name="connsiteX3-37" fmla="*/ 3884537 w 3942149"/>
              <a:gd name="connsiteY3-38" fmla="*/ 4379386 h 6949440"/>
              <a:gd name="connsiteX4-39" fmla="*/ 3221424 w 3942149"/>
              <a:gd name="connsiteY4-40" fmla="*/ 6852362 h 6949440"/>
              <a:gd name="connsiteX5-41" fmla="*/ 3219153 w 3942149"/>
              <a:gd name="connsiteY5-42" fmla="*/ 6858000 h 6949440"/>
              <a:gd name="connsiteX6-43" fmla="*/ 0 w 3942149"/>
              <a:gd name="connsiteY6-44" fmla="*/ 6949440 h 6949440"/>
              <a:gd name="connsiteX0-45" fmla="*/ 0 w 2154655"/>
              <a:gd name="connsiteY0-46" fmla="*/ 0 h 6858000"/>
              <a:gd name="connsiteX1-47" fmla="*/ 3379 w 2154655"/>
              <a:gd name="connsiteY1-48" fmla="*/ 2021 h 6858000"/>
              <a:gd name="connsiteX2-49" fmla="*/ 1596437 w 2154655"/>
              <a:gd name="connsiteY2-50" fmla="*/ 1517967 h 6858000"/>
              <a:gd name="connsiteX3-51" fmla="*/ 2097043 w 2154655"/>
              <a:gd name="connsiteY3-52" fmla="*/ 4379386 h 6858000"/>
              <a:gd name="connsiteX4-53" fmla="*/ 1433930 w 2154655"/>
              <a:gd name="connsiteY4-54" fmla="*/ 6852362 h 6858000"/>
              <a:gd name="connsiteX5-55" fmla="*/ 1431659 w 2154655"/>
              <a:gd name="connsiteY5-56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794" y="1803394"/>
            <a:ext cx="5948806" cy="4810766"/>
          </a:xfrm>
        </p:spPr>
        <p:txBody>
          <a:bodyPr>
            <a:normAutofit lnSpcReduction="10000"/>
          </a:bodyPr>
          <a:lstStyle/>
          <a:p>
            <a:pPr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 </a:t>
            </a:r>
            <a:r>
              <a:rPr lang="en-US" sz="2400" dirty="0"/>
              <a:t>The Home Automation system offers intuitive control of smart home devices through hand gestures, enhancing convenience and personalization. </a:t>
            </a:r>
          </a:p>
          <a:p>
            <a:pPr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 It leverages advanced voice and gesture control, IoT integration, and AI-driven learning to tailor user experiences</a:t>
            </a:r>
          </a:p>
          <a:p>
            <a:pPr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 Challenges include interoperability issues across devices, cybersecurity risks, and high adoption costs.</a:t>
            </a:r>
            <a:endParaRPr lang="en-IN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8240" y="421640"/>
            <a:ext cx="7142480" cy="1168400"/>
          </a:xfrm>
        </p:spPr>
        <p:txBody>
          <a:bodyPr anchor="t">
            <a:normAutofit/>
          </a:bodyPr>
          <a:lstStyle/>
          <a:p>
            <a:r>
              <a:rPr lang="en-IN" sz="3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FINDINGS ABOUT THE PRODUCT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red chess piece in front of white chess pieces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00" r="20527" b="1"/>
          <a:stretch>
            <a:fillRect/>
          </a:stretch>
        </p:blipFill>
        <p:spPr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</p:spPr>
      </p:pic>
      <p:sp>
        <p:nvSpPr>
          <p:cNvPr id="26" name="Freeform: Shap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-1" fmla="*/ 4562795 w 5704117"/>
              <a:gd name="connsiteY0-2" fmla="*/ 0 h 6096000"/>
              <a:gd name="connsiteX1-3" fmla="*/ 4721192 w 5704117"/>
              <a:gd name="connsiteY1-4" fmla="*/ 133595 h 6096000"/>
              <a:gd name="connsiteX2-5" fmla="*/ 5467522 w 5704117"/>
              <a:gd name="connsiteY2-6" fmla="*/ 1054328 h 6096000"/>
              <a:gd name="connsiteX3-7" fmla="*/ 5538873 w 5704117"/>
              <a:gd name="connsiteY3-8" fmla="*/ 2897564 h 6096000"/>
              <a:gd name="connsiteX4-9" fmla="*/ 4442050 w 5704117"/>
              <a:gd name="connsiteY4-10" fmla="*/ 4732407 h 6096000"/>
              <a:gd name="connsiteX5-11" fmla="*/ 93046 w 5704117"/>
              <a:gd name="connsiteY5-12" fmla="*/ 6082857 h 6096000"/>
              <a:gd name="connsiteX6-13" fmla="*/ 0 w 5704117"/>
              <a:gd name="connsiteY6-14" fmla="*/ 6078450 h 6096000"/>
              <a:gd name="connsiteX7-15" fmla="*/ 91440 w 5704117"/>
              <a:gd name="connsiteY7-16" fmla="*/ 91440 h 6096000"/>
              <a:gd name="connsiteX0-17" fmla="*/ 4562795 w 5704117"/>
              <a:gd name="connsiteY0-18" fmla="*/ 0 h 6096000"/>
              <a:gd name="connsiteX1-19" fmla="*/ 4721192 w 5704117"/>
              <a:gd name="connsiteY1-20" fmla="*/ 133595 h 6096000"/>
              <a:gd name="connsiteX2-21" fmla="*/ 5467522 w 5704117"/>
              <a:gd name="connsiteY2-22" fmla="*/ 1054328 h 6096000"/>
              <a:gd name="connsiteX3-23" fmla="*/ 5538873 w 5704117"/>
              <a:gd name="connsiteY3-24" fmla="*/ 2897564 h 6096000"/>
              <a:gd name="connsiteX4-25" fmla="*/ 4442050 w 5704117"/>
              <a:gd name="connsiteY4-26" fmla="*/ 4732407 h 6096000"/>
              <a:gd name="connsiteX5-27" fmla="*/ 93046 w 5704117"/>
              <a:gd name="connsiteY5-28" fmla="*/ 6082857 h 6096000"/>
              <a:gd name="connsiteX6-29" fmla="*/ 0 w 5704117"/>
              <a:gd name="connsiteY6-30" fmla="*/ 6078450 h 6096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639" y="1333500"/>
            <a:ext cx="6512561" cy="5148580"/>
          </a:xfrm>
        </p:spPr>
        <p:txBody>
          <a:bodyPr>
            <a:norm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en-US" sz="2400" dirty="0"/>
              <a:t>Competitors like </a:t>
            </a:r>
            <a:r>
              <a:rPr lang="en-US" sz="2400" dirty="0" err="1"/>
              <a:t>TeslaTech</a:t>
            </a:r>
            <a:r>
              <a:rPr lang="en-US" sz="2400" dirty="0"/>
              <a:t> India, </a:t>
            </a:r>
            <a:r>
              <a:rPr lang="en-US" sz="2400" dirty="0" err="1"/>
              <a:t>SmarDen</a:t>
            </a:r>
            <a:r>
              <a:rPr lang="en-US" sz="2400" dirty="0"/>
              <a:t>, and </a:t>
            </a:r>
            <a:r>
              <a:rPr lang="en-US" sz="2400" dirty="0" err="1"/>
              <a:t>BuildTrack</a:t>
            </a:r>
            <a:r>
              <a:rPr lang="en-US" sz="2400" dirty="0"/>
              <a:t> provide solutions ranging from smartphone control to energy-efficient wireless systems. 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US" sz="1900" b="1" dirty="0">
                <a:solidFill>
                  <a:schemeClr val="accent1">
                    <a:lumMod val="75000"/>
                    <a:alpha val="70000"/>
                  </a:schemeClr>
                </a:solidFill>
              </a:rPr>
              <a:t>TRENDING ONE IN THE MARKET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US" sz="2400" dirty="0"/>
              <a:t>Google Nest Hub with Motion Sense, enabling touch-free interactions such as snoozing alarms or skipping songs, demonstrating the appeal of gesture-based automation in modern households.</a:t>
            </a:r>
            <a:endParaRPr lang="en-IN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902" y="190499"/>
            <a:ext cx="7490098" cy="1143000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COMPETITORS FOR THE PRODUCT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8FA7-CDAF-AD08-9381-6CDCD2CBF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28320"/>
            <a:ext cx="10668000" cy="1381760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TARGET AUDIENCE FOR PRODUCT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99DEED8C-F27F-DD07-F38F-5D25A7DABA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3835912"/>
              </p:ext>
            </p:extLst>
          </p:nvPr>
        </p:nvGraphicFramePr>
        <p:xfrm>
          <a:off x="762000" y="1818640"/>
          <a:ext cx="10668000" cy="4285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1202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8AD4E0-803D-28F5-B23F-BAE99AC3F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9280" y="863600"/>
            <a:ext cx="3982720" cy="52324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>
                <a:solidFill>
                  <a:schemeClr val="accent6">
                    <a:lumMod val="40000"/>
                    <a:lumOff val="60000"/>
                    <a:alpha val="70000"/>
                  </a:schemeClr>
                </a:solidFill>
              </a:rPr>
              <a:t>PSYCHOGRAPGHICS</a:t>
            </a:r>
          </a:p>
          <a:p>
            <a:pPr marL="0" indent="0">
              <a:buNone/>
            </a:pPr>
            <a:endParaRPr lang="en-IN" sz="2000" b="1" dirty="0">
              <a:solidFill>
                <a:schemeClr val="accent6">
                  <a:lumMod val="40000"/>
                  <a:lumOff val="60000"/>
                  <a:alpha val="70000"/>
                </a:schemeClr>
              </a:solidFill>
            </a:endParaRPr>
          </a:p>
          <a:p>
            <a:pPr marL="342900" marR="0" lvl="0" indent="-34290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Convenience Seekers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Interested in hands-free and intuitive solutions.</a:t>
            </a:r>
          </a:p>
          <a:p>
            <a:pPr marL="342900" marR="0" lvl="0" indent="-34290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Eco-Conscious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Preference for energy-efficient and sustainable systems.</a:t>
            </a:r>
          </a:p>
          <a:p>
            <a:pPr marL="342900" marR="0" lvl="0" indent="-34290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Lifestyle Innovators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Want futuristic, stylish, and easy-to-use technology. </a:t>
            </a:r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2CF28A77-18C7-22FE-C784-7B5982F615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9025141"/>
              </p:ext>
            </p:extLst>
          </p:nvPr>
        </p:nvGraphicFramePr>
        <p:xfrm>
          <a:off x="5334000" y="762001"/>
          <a:ext cx="60960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33612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reeform: Shap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4" name="Freeform: Shap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-1" fmla="*/ 1421452 w 4517331"/>
              <a:gd name="connsiteY0-2" fmla="*/ 0 h 713930"/>
              <a:gd name="connsiteX1-3" fmla="*/ 3247781 w 4517331"/>
              <a:gd name="connsiteY1-4" fmla="*/ 271915 h 713930"/>
              <a:gd name="connsiteX2-5" fmla="*/ 4517331 w 4517331"/>
              <a:gd name="connsiteY2-6" fmla="*/ 693394 h 713930"/>
              <a:gd name="connsiteX3-7" fmla="*/ 0 w 4517331"/>
              <a:gd name="connsiteY3-8" fmla="*/ 713930 h 713930"/>
              <a:gd name="connsiteX4-9" fmla="*/ 2854 w 4517331"/>
              <a:gd name="connsiteY4-10" fmla="*/ 705624 h 713930"/>
              <a:gd name="connsiteX5-11" fmla="*/ 226680 w 4517331"/>
              <a:gd name="connsiteY5-12" fmla="*/ 333970 h 713930"/>
              <a:gd name="connsiteX6-13" fmla="*/ 1160245 w 4517331"/>
              <a:gd name="connsiteY6-14" fmla="*/ 1178 h 713930"/>
              <a:gd name="connsiteX7-15" fmla="*/ 1421452 w 4517331"/>
              <a:gd name="connsiteY7-16" fmla="*/ 0 h 713930"/>
              <a:gd name="connsiteX0-17" fmla="*/ 0 w 4608771"/>
              <a:gd name="connsiteY0-18" fmla="*/ 713930 h 784834"/>
              <a:gd name="connsiteX1-19" fmla="*/ 2854 w 4608771"/>
              <a:gd name="connsiteY1-20" fmla="*/ 705624 h 784834"/>
              <a:gd name="connsiteX2-21" fmla="*/ 226680 w 4608771"/>
              <a:gd name="connsiteY2-22" fmla="*/ 333970 h 784834"/>
              <a:gd name="connsiteX3-23" fmla="*/ 1160245 w 4608771"/>
              <a:gd name="connsiteY3-24" fmla="*/ 1178 h 784834"/>
              <a:gd name="connsiteX4-25" fmla="*/ 1421452 w 4608771"/>
              <a:gd name="connsiteY4-26" fmla="*/ 0 h 784834"/>
              <a:gd name="connsiteX5-27" fmla="*/ 3247781 w 4608771"/>
              <a:gd name="connsiteY5-28" fmla="*/ 271915 h 784834"/>
              <a:gd name="connsiteX6-29" fmla="*/ 4608771 w 4608771"/>
              <a:gd name="connsiteY6-30" fmla="*/ 784834 h 784834"/>
              <a:gd name="connsiteX0-31" fmla="*/ 0 w 4418271"/>
              <a:gd name="connsiteY0-32" fmla="*/ 713930 h 718159"/>
              <a:gd name="connsiteX1-33" fmla="*/ 2854 w 4418271"/>
              <a:gd name="connsiteY1-34" fmla="*/ 705624 h 718159"/>
              <a:gd name="connsiteX2-35" fmla="*/ 226680 w 4418271"/>
              <a:gd name="connsiteY2-36" fmla="*/ 333970 h 718159"/>
              <a:gd name="connsiteX3-37" fmla="*/ 1160245 w 4418271"/>
              <a:gd name="connsiteY3-38" fmla="*/ 1178 h 718159"/>
              <a:gd name="connsiteX4-39" fmla="*/ 1421452 w 4418271"/>
              <a:gd name="connsiteY4-40" fmla="*/ 0 h 718159"/>
              <a:gd name="connsiteX5-41" fmla="*/ 3247781 w 4418271"/>
              <a:gd name="connsiteY5-42" fmla="*/ 271915 h 718159"/>
              <a:gd name="connsiteX6-43" fmla="*/ 4418271 w 4418271"/>
              <a:gd name="connsiteY6-44" fmla="*/ 718159 h 7181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Content Placeholder 4" descr="A group of robots in a lin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51" b="6076"/>
          <a:stretch>
            <a:fillRect/>
          </a:stretch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762000"/>
            <a:ext cx="3810000" cy="3048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Customized Humanoid Robot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2DE73-CA71-1EC6-B637-46D53E69D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760" y="218440"/>
            <a:ext cx="3810000" cy="1524002"/>
          </a:xfrm>
        </p:spPr>
        <p:txBody>
          <a:bodyPr anchor="t">
            <a:normAutofit/>
          </a:bodyPr>
          <a:lstStyle/>
          <a:p>
            <a:r>
              <a:rPr lang="en-IN" sz="3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INTRODUCTION</a:t>
            </a:r>
            <a:r>
              <a:rPr lang="en-IN" sz="3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</a:p>
        </p:txBody>
      </p:sp>
      <p:pic>
        <p:nvPicPr>
          <p:cNvPr id="5" name="Content Placeholder 4" descr="A light bulb and a hand pointing at a cogwheel&#10;&#10;Description automatically generated">
            <a:extLst>
              <a:ext uri="{FF2B5EF4-FFF2-40B4-BE49-F238E27FC236}">
                <a16:creationId xmlns:a16="http://schemas.microsoft.com/office/drawing/2014/main" id="{DCA96E71-3A4C-EA57-73D5-76B8ACB679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0" b="4830"/>
          <a:stretch/>
        </p:blipFill>
        <p:spPr>
          <a:xfrm>
            <a:off x="6004560" y="762001"/>
            <a:ext cx="5791200" cy="5334000"/>
          </a:xfrm>
          <a:noFill/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CEC6943-4401-C70E-2FEA-F6C95ED63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1463040"/>
            <a:ext cx="6461760" cy="4632961"/>
          </a:xfrm>
        </p:spPr>
        <p:txBody>
          <a:bodyPr>
            <a:normAutofit lnSpcReduction="10000"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  <a:alpha val="70000"/>
                  </a:schemeClr>
                </a:solidFill>
              </a:rPr>
              <a:t>A New Era of Technology: AI-Powered Solutions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700" b="1" dirty="0"/>
              <a:t>AI Theft Camera</a:t>
            </a:r>
          </a:p>
          <a:p>
            <a:r>
              <a:rPr lang="en-IN" sz="1700" i="1" dirty="0"/>
              <a:t>Advanced Surveillance for Theft Detection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700" b="1" dirty="0"/>
              <a:t>Face Recognition System</a:t>
            </a:r>
          </a:p>
          <a:p>
            <a:r>
              <a:rPr lang="en-IN" sz="1700" i="1" dirty="0"/>
              <a:t>Secure and Efficient Identity Verification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700" b="1" dirty="0"/>
              <a:t>Home Automation (Hand Gesture)</a:t>
            </a:r>
          </a:p>
          <a:p>
            <a:r>
              <a:rPr lang="en-IN" sz="1700" i="1" dirty="0"/>
              <a:t>Gesture-Based Control for Smart Homes</a:t>
            </a:r>
            <a:endParaRPr lang="en-IN" sz="17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700" b="1" dirty="0"/>
              <a:t>Customized Humanoid Robot</a:t>
            </a:r>
          </a:p>
          <a:p>
            <a:r>
              <a:rPr lang="en-IN" sz="1700" i="1" dirty="0"/>
              <a:t>Innovative Robotics for Education and Retail</a:t>
            </a:r>
            <a:endParaRPr lang="en-IN" sz="17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903592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robot with a face"/>
          <p:cNvPicPr>
            <a:picLocks noChangeAspect="1"/>
          </p:cNvPicPr>
          <p:nvPr/>
        </p:nvPicPr>
        <p:blipFill>
          <a:blip r:embed="rId2"/>
          <a:srcRect l="35219" r="-2" b="-2"/>
          <a:stretch>
            <a:fillRect/>
          </a:stretch>
        </p:blipFill>
        <p:spPr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</p:spPr>
      </p:pic>
      <p:sp>
        <p:nvSpPr>
          <p:cNvPr id="20" name="Freeform: Shape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-1" fmla="*/ 4562795 w 5704117"/>
              <a:gd name="connsiteY0-2" fmla="*/ 0 h 6096000"/>
              <a:gd name="connsiteX1-3" fmla="*/ 4721192 w 5704117"/>
              <a:gd name="connsiteY1-4" fmla="*/ 133595 h 6096000"/>
              <a:gd name="connsiteX2-5" fmla="*/ 5467522 w 5704117"/>
              <a:gd name="connsiteY2-6" fmla="*/ 1054328 h 6096000"/>
              <a:gd name="connsiteX3-7" fmla="*/ 5538873 w 5704117"/>
              <a:gd name="connsiteY3-8" fmla="*/ 2897564 h 6096000"/>
              <a:gd name="connsiteX4-9" fmla="*/ 4442050 w 5704117"/>
              <a:gd name="connsiteY4-10" fmla="*/ 4732407 h 6096000"/>
              <a:gd name="connsiteX5-11" fmla="*/ 93046 w 5704117"/>
              <a:gd name="connsiteY5-12" fmla="*/ 6082857 h 6096000"/>
              <a:gd name="connsiteX6-13" fmla="*/ 0 w 5704117"/>
              <a:gd name="connsiteY6-14" fmla="*/ 6078450 h 6096000"/>
              <a:gd name="connsiteX7-15" fmla="*/ 91440 w 5704117"/>
              <a:gd name="connsiteY7-16" fmla="*/ 91440 h 6096000"/>
              <a:gd name="connsiteX0-17" fmla="*/ 4562795 w 5704117"/>
              <a:gd name="connsiteY0-18" fmla="*/ 0 h 6096000"/>
              <a:gd name="connsiteX1-19" fmla="*/ 4721192 w 5704117"/>
              <a:gd name="connsiteY1-20" fmla="*/ 133595 h 6096000"/>
              <a:gd name="connsiteX2-21" fmla="*/ 5467522 w 5704117"/>
              <a:gd name="connsiteY2-22" fmla="*/ 1054328 h 6096000"/>
              <a:gd name="connsiteX3-23" fmla="*/ 5538873 w 5704117"/>
              <a:gd name="connsiteY3-24" fmla="*/ 2897564 h 6096000"/>
              <a:gd name="connsiteX4-25" fmla="*/ 4442050 w 5704117"/>
              <a:gd name="connsiteY4-26" fmla="*/ 4732407 h 6096000"/>
              <a:gd name="connsiteX5-27" fmla="*/ 93046 w 5704117"/>
              <a:gd name="connsiteY5-28" fmla="*/ 6082857 h 6096000"/>
              <a:gd name="connsiteX6-29" fmla="*/ 0 w 5704117"/>
              <a:gd name="connsiteY6-30" fmla="*/ 6078450 h 6096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959" y="1981200"/>
            <a:ext cx="6172921" cy="446023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 </a:t>
            </a:r>
            <a:r>
              <a:rPr lang="en-US" sz="2400" dirty="0"/>
              <a:t>The Customized Humanoid Robot is designed for education and retail, offering natural human-like interactions to enhance productivity and engagement.</a:t>
            </a:r>
          </a:p>
          <a:p>
            <a:pPr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 Key trends include human-robot collaboration, advanced AI and machine learning for environmental adaptation, and the rise of Robotics-as-a-Service (RaaS) to reduce upfront costs.</a:t>
            </a:r>
          </a:p>
          <a:p>
            <a:pPr marL="0" indent="0">
              <a:lnSpc>
                <a:spcPct val="115000"/>
              </a:lnSpc>
              <a:buNone/>
            </a:pPr>
            <a:endParaRPr lang="en-IN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60" y="345440"/>
            <a:ext cx="8300720" cy="1564640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KEY FACTORS OF CUSTOMIZED HUMANOID ROBOT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6200000" flipH="1">
            <a:off x="10653162" y="-776838"/>
            <a:ext cx="762001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r="908"/>
          <a:stretch>
            <a:fillRect/>
          </a:stretch>
        </p:blipFill>
        <p:spPr>
          <a:xfrm>
            <a:off x="762000" y="762001"/>
            <a:ext cx="4572000" cy="5334000"/>
          </a:xfrm>
          <a:prstGeom prst="rect">
            <a:avLst/>
          </a:prstGeom>
        </p:spPr>
      </p:pic>
      <p:grpSp>
        <p:nvGrpSpPr>
          <p:cNvPr id="14" name="Group 13"/>
          <p:cNvGrpSpPr>
            <a:grpSpLocks noGrp="1" noUngrp="1" noRot="1" noChangeAspect="1" noMove="1" noResize="1"/>
          </p:cNvGrpSpPr>
          <p:nvPr/>
        </p:nvGrpSpPr>
        <p:grpSpPr>
          <a:xfrm flipH="1">
            <a:off x="-1" y="5829359"/>
            <a:ext cx="4333875" cy="1028642"/>
            <a:chOff x="7153921" y="5829359"/>
            <a:chExt cx="5038079" cy="1028642"/>
          </a:xfrm>
        </p:grpSpPr>
        <p:sp>
          <p:nvSpPr>
            <p:cNvPr id="15" name="Freeform: Shape 14"/>
            <p:cNvSpPr/>
            <p:nvPr/>
          </p:nvSpPr>
          <p:spPr>
            <a:xfrm>
              <a:off x="7963906" y="5913098"/>
              <a:ext cx="4228094" cy="944903"/>
            </a:xfrm>
            <a:custGeom>
              <a:avLst/>
              <a:gdLst>
                <a:gd name="connsiteX0" fmla="*/ 1673074 w 4228094"/>
                <a:gd name="connsiteY0" fmla="*/ 230 h 1137038"/>
                <a:gd name="connsiteX1" fmla="*/ 3676781 w 4228094"/>
                <a:gd name="connsiteY1" fmla="*/ 298555 h 1137038"/>
                <a:gd name="connsiteX2" fmla="*/ 4025527 w 4228094"/>
                <a:gd name="connsiteY2" fmla="*/ 425010 h 1137038"/>
                <a:gd name="connsiteX3" fmla="*/ 4228094 w 4228094"/>
                <a:gd name="connsiteY3" fmla="*/ 494088 h 1137038"/>
                <a:gd name="connsiteX4" fmla="*/ 4228094 w 4228094"/>
                <a:gd name="connsiteY4" fmla="*/ 1137038 h 1137038"/>
                <a:gd name="connsiteX5" fmla="*/ 0 w 4228094"/>
                <a:gd name="connsiteY5" fmla="*/ 1137038 h 1137038"/>
                <a:gd name="connsiteX6" fmla="*/ 18109 w 4228094"/>
                <a:gd name="connsiteY6" fmla="*/ 1068877 h 1137038"/>
                <a:gd name="connsiteX7" fmla="*/ 362264 w 4228094"/>
                <a:gd name="connsiteY7" fmla="*/ 366637 h 1137038"/>
                <a:gd name="connsiteX8" fmla="*/ 1386499 w 4228094"/>
                <a:gd name="connsiteY8" fmla="*/ 1522 h 1137038"/>
                <a:gd name="connsiteX9" fmla="*/ 1673074 w 4228094"/>
                <a:gd name="connsiteY9" fmla="*/ 230 h 1137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28094" h="1137038">
                  <a:moveTo>
                    <a:pt x="1673074" y="230"/>
                  </a:moveTo>
                  <a:cubicBezTo>
                    <a:pt x="2346512" y="4287"/>
                    <a:pt x="3048424" y="63583"/>
                    <a:pt x="3676781" y="298555"/>
                  </a:cubicBezTo>
                  <a:cubicBezTo>
                    <a:pt x="3793275" y="342114"/>
                    <a:pt x="3909477" y="384216"/>
                    <a:pt x="4025527" y="425010"/>
                  </a:cubicBezTo>
                  <a:lnTo>
                    <a:pt x="4228094" y="494088"/>
                  </a:lnTo>
                  <a:lnTo>
                    <a:pt x="4228094" y="1137038"/>
                  </a:lnTo>
                  <a:lnTo>
                    <a:pt x="0" y="1137038"/>
                  </a:lnTo>
                  <a:lnTo>
                    <a:pt x="18109" y="1068877"/>
                  </a:lnTo>
                  <a:cubicBezTo>
                    <a:pt x="95047" y="799139"/>
                    <a:pt x="194962" y="542008"/>
                    <a:pt x="362264" y="366637"/>
                  </a:cubicBezTo>
                  <a:cubicBezTo>
                    <a:pt x="622229" y="94062"/>
                    <a:pt x="1015836" y="6565"/>
                    <a:pt x="1386499" y="1522"/>
                  </a:cubicBezTo>
                  <a:cubicBezTo>
                    <a:pt x="1481245" y="198"/>
                    <a:pt x="1576869" y="-349"/>
                    <a:pt x="1673074" y="23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50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7153921" y="5829359"/>
              <a:ext cx="5038078" cy="1028642"/>
            </a:xfrm>
            <a:custGeom>
              <a:avLst/>
              <a:gdLst>
                <a:gd name="connsiteX0" fmla="*/ 1576991 w 5038078"/>
                <a:gd name="connsiteY0" fmla="*/ 210 h 1238015"/>
                <a:gd name="connsiteX1" fmla="*/ 3403320 w 5038078"/>
                <a:gd name="connsiteY1" fmla="*/ 272125 h 1238015"/>
                <a:gd name="connsiteX2" fmla="*/ 4672870 w 5038078"/>
                <a:gd name="connsiteY2" fmla="*/ 693604 h 1238015"/>
                <a:gd name="connsiteX3" fmla="*/ 5038078 w 5038078"/>
                <a:gd name="connsiteY3" fmla="*/ 795929 h 1238015"/>
                <a:gd name="connsiteX4" fmla="*/ 5038078 w 5038078"/>
                <a:gd name="connsiteY4" fmla="*/ 1238015 h 1238015"/>
                <a:gd name="connsiteX5" fmla="*/ 0 w 5038078"/>
                <a:gd name="connsiteY5" fmla="*/ 1238015 h 1238015"/>
                <a:gd name="connsiteX6" fmla="*/ 19230 w 5038078"/>
                <a:gd name="connsiteY6" fmla="*/ 1159819 h 1238015"/>
                <a:gd name="connsiteX7" fmla="*/ 382219 w 5038078"/>
                <a:gd name="connsiteY7" fmla="*/ 334180 h 1238015"/>
                <a:gd name="connsiteX8" fmla="*/ 1315784 w 5038078"/>
                <a:gd name="connsiteY8" fmla="*/ 1388 h 1238015"/>
                <a:gd name="connsiteX9" fmla="*/ 1576991 w 5038078"/>
                <a:gd name="connsiteY9" fmla="*/ 210 h 1238015"/>
                <a:gd name="connsiteX0-1" fmla="*/ 0 w 5129518"/>
                <a:gd name="connsiteY0-2" fmla="*/ 1237805 h 1329245"/>
                <a:gd name="connsiteX1-3" fmla="*/ 19230 w 5129518"/>
                <a:gd name="connsiteY1-4" fmla="*/ 1159609 h 1329245"/>
                <a:gd name="connsiteX2-5" fmla="*/ 382219 w 5129518"/>
                <a:gd name="connsiteY2-6" fmla="*/ 333970 h 1329245"/>
                <a:gd name="connsiteX3-7" fmla="*/ 1315784 w 5129518"/>
                <a:gd name="connsiteY3-8" fmla="*/ 1178 h 1329245"/>
                <a:gd name="connsiteX4-9" fmla="*/ 1576991 w 5129518"/>
                <a:gd name="connsiteY4-10" fmla="*/ 0 h 1329245"/>
                <a:gd name="connsiteX5-11" fmla="*/ 3403320 w 5129518"/>
                <a:gd name="connsiteY5-12" fmla="*/ 271915 h 1329245"/>
                <a:gd name="connsiteX6-13" fmla="*/ 4672870 w 5129518"/>
                <a:gd name="connsiteY6-14" fmla="*/ 693394 h 1329245"/>
                <a:gd name="connsiteX7-15" fmla="*/ 5038078 w 5129518"/>
                <a:gd name="connsiteY7-16" fmla="*/ 795719 h 1329245"/>
                <a:gd name="connsiteX8-17" fmla="*/ 5129518 w 5129518"/>
                <a:gd name="connsiteY8-18" fmla="*/ 1329245 h 1329245"/>
                <a:gd name="connsiteX0-19" fmla="*/ 0 w 5129518"/>
                <a:gd name="connsiteY0-20" fmla="*/ 1237805 h 1329245"/>
                <a:gd name="connsiteX1-21" fmla="*/ 19230 w 5129518"/>
                <a:gd name="connsiteY1-22" fmla="*/ 1159609 h 1329245"/>
                <a:gd name="connsiteX2-23" fmla="*/ 382219 w 5129518"/>
                <a:gd name="connsiteY2-24" fmla="*/ 333970 h 1329245"/>
                <a:gd name="connsiteX3-25" fmla="*/ 1315784 w 5129518"/>
                <a:gd name="connsiteY3-26" fmla="*/ 1178 h 1329245"/>
                <a:gd name="connsiteX4-27" fmla="*/ 1576991 w 5129518"/>
                <a:gd name="connsiteY4-28" fmla="*/ 0 h 1329245"/>
                <a:gd name="connsiteX5-29" fmla="*/ 3403320 w 5129518"/>
                <a:gd name="connsiteY5-30" fmla="*/ 271915 h 1329245"/>
                <a:gd name="connsiteX6-31" fmla="*/ 4672870 w 5129518"/>
                <a:gd name="connsiteY6-32" fmla="*/ 693394 h 1329245"/>
                <a:gd name="connsiteX7-33" fmla="*/ 5038078 w 5129518"/>
                <a:gd name="connsiteY7-34" fmla="*/ 795719 h 1329245"/>
                <a:gd name="connsiteX8-35" fmla="*/ 5129518 w 5129518"/>
                <a:gd name="connsiteY8-36" fmla="*/ 1329245 h 1329245"/>
                <a:gd name="connsiteX0-37" fmla="*/ 0 w 5049689"/>
                <a:gd name="connsiteY0-38" fmla="*/ 1237805 h 1423588"/>
                <a:gd name="connsiteX1-39" fmla="*/ 19230 w 5049689"/>
                <a:gd name="connsiteY1-40" fmla="*/ 1159609 h 1423588"/>
                <a:gd name="connsiteX2-41" fmla="*/ 382219 w 5049689"/>
                <a:gd name="connsiteY2-42" fmla="*/ 333970 h 1423588"/>
                <a:gd name="connsiteX3-43" fmla="*/ 1315784 w 5049689"/>
                <a:gd name="connsiteY3-44" fmla="*/ 1178 h 1423588"/>
                <a:gd name="connsiteX4-45" fmla="*/ 1576991 w 5049689"/>
                <a:gd name="connsiteY4-46" fmla="*/ 0 h 1423588"/>
                <a:gd name="connsiteX5-47" fmla="*/ 3403320 w 5049689"/>
                <a:gd name="connsiteY5-48" fmla="*/ 271915 h 1423588"/>
                <a:gd name="connsiteX6-49" fmla="*/ 4672870 w 5049689"/>
                <a:gd name="connsiteY6-50" fmla="*/ 693394 h 1423588"/>
                <a:gd name="connsiteX7-51" fmla="*/ 5038078 w 5049689"/>
                <a:gd name="connsiteY7-52" fmla="*/ 795719 h 1423588"/>
                <a:gd name="connsiteX8-53" fmla="*/ 5049689 w 5049689"/>
                <a:gd name="connsiteY8-54" fmla="*/ 1423588 h 1423588"/>
                <a:gd name="connsiteX0-55" fmla="*/ 0 w 5038078"/>
                <a:gd name="connsiteY0-56" fmla="*/ 1237805 h 1237805"/>
                <a:gd name="connsiteX1-57" fmla="*/ 19230 w 5038078"/>
                <a:gd name="connsiteY1-58" fmla="*/ 1159609 h 1237805"/>
                <a:gd name="connsiteX2-59" fmla="*/ 382219 w 5038078"/>
                <a:gd name="connsiteY2-60" fmla="*/ 333970 h 1237805"/>
                <a:gd name="connsiteX3-61" fmla="*/ 1315784 w 5038078"/>
                <a:gd name="connsiteY3-62" fmla="*/ 1178 h 1237805"/>
                <a:gd name="connsiteX4-63" fmla="*/ 1576991 w 5038078"/>
                <a:gd name="connsiteY4-64" fmla="*/ 0 h 1237805"/>
                <a:gd name="connsiteX5-65" fmla="*/ 3403320 w 5038078"/>
                <a:gd name="connsiteY5-66" fmla="*/ 271915 h 1237805"/>
                <a:gd name="connsiteX6-67" fmla="*/ 4672870 w 5038078"/>
                <a:gd name="connsiteY6-68" fmla="*/ 693394 h 1237805"/>
                <a:gd name="connsiteX7-69" fmla="*/ 5038078 w 5038078"/>
                <a:gd name="connsiteY7-70" fmla="*/ 795719 h 123780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5038078" h="1237805">
                  <a:moveTo>
                    <a:pt x="0" y="1237805"/>
                  </a:moveTo>
                  <a:lnTo>
                    <a:pt x="19230" y="1159609"/>
                  </a:lnTo>
                  <a:cubicBezTo>
                    <a:pt x="96961" y="850027"/>
                    <a:pt x="191605" y="533778"/>
                    <a:pt x="382219" y="333970"/>
                  </a:cubicBezTo>
                  <a:cubicBezTo>
                    <a:pt x="619171" y="85526"/>
                    <a:pt x="977934" y="5774"/>
                    <a:pt x="1315784" y="1178"/>
                  </a:cubicBezTo>
                  <a:lnTo>
                    <a:pt x="1576991" y="0"/>
                  </a:lnTo>
                  <a:cubicBezTo>
                    <a:pt x="2190813" y="3698"/>
                    <a:pt x="2830589" y="57744"/>
                    <a:pt x="3403320" y="271915"/>
                  </a:cubicBezTo>
                  <a:cubicBezTo>
                    <a:pt x="3828046" y="430728"/>
                    <a:pt x="4248519" y="568281"/>
                    <a:pt x="4672870" y="693394"/>
                  </a:cubicBezTo>
                  <a:lnTo>
                    <a:pt x="5038078" y="795719"/>
                  </a:lnTo>
                </a:path>
              </a:pathLst>
            </a:custGeom>
            <a:noFill/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venir Next LT Pro Light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0" y="1066800"/>
            <a:ext cx="6309360" cy="5029201"/>
          </a:xfrm>
        </p:spPr>
        <p:txBody>
          <a:bodyPr>
            <a:norm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en-US" sz="2400" dirty="0"/>
              <a:t>Competitors like PAL Robotics, UBTECH, and Boston Dynamics offer specialized solutions ranging from healthcare to industrial application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IN" sz="2400" b="1" dirty="0">
                <a:solidFill>
                  <a:schemeClr val="accent1">
                    <a:lumMod val="75000"/>
                    <a:alpha val="70000"/>
                  </a:schemeClr>
                </a:solidFill>
              </a:rPr>
              <a:t>REAL TIME EXAMPLE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US" sz="2400" dirty="0"/>
              <a:t>The NAO Robot by SoftBank Robotics is widely used in schools for teaching STEM skills and in retail for customer assistance, showcasing its versatility and potential impact.</a:t>
            </a:r>
            <a:endParaRPr lang="en-US" sz="24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0162" y="182880"/>
            <a:ext cx="5334000" cy="1087120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MAIN COMPETITORS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9F235-2934-1D3D-5920-3825F9FF3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25120"/>
            <a:ext cx="10668000" cy="1127760"/>
          </a:xfrm>
        </p:spPr>
        <p:txBody>
          <a:bodyPr/>
          <a:lstStyle/>
          <a:p>
            <a:pPr algn="ctr"/>
            <a:r>
              <a:rPr lang="en-IN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TARGET AUDIENCE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D3B4B5A-DDC9-AF92-A7C6-08980955B6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837311"/>
              </p:ext>
            </p:extLst>
          </p:nvPr>
        </p:nvGraphicFramePr>
        <p:xfrm>
          <a:off x="762000" y="1452880"/>
          <a:ext cx="11054080" cy="4651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79118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1130A0-143D-2A1E-0CA5-5691AE8E2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 anchor="ctr">
            <a:normAutofit fontScale="90000"/>
          </a:bodyPr>
          <a:lstStyle/>
          <a:p>
            <a:pPr marL="0" indent="0">
              <a:buNone/>
            </a:pPr>
            <a:r>
              <a:rPr lang="en-IN" sz="22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PSYCHOGRAPHICS</a:t>
            </a:r>
          </a:p>
          <a:p>
            <a:pPr marL="0" indent="0">
              <a:buNone/>
            </a:pPr>
            <a:endParaRPr lang="en-IN" sz="2200" dirty="0"/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</a:rPr>
              <a:t>Innovation-Driven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: Attracted to cutting-edge technology for productivity and engagement.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</a:rPr>
              <a:t>Practical-Minded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: Focused on how robots can solve specific problems like labor shortages.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</a:rPr>
              <a:t>Visionary Thinkers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: Interested in long-term applications of robotics in their industry. </a:t>
            </a:r>
          </a:p>
          <a:p>
            <a:pPr marL="0" indent="0">
              <a:buNone/>
            </a:pPr>
            <a:endParaRPr lang="en-IN" sz="1400" dirty="0"/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1C97252A-D9DF-F9DD-7AF7-6041EDEDAB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5022470"/>
              </p:ext>
            </p:extLst>
          </p:nvPr>
        </p:nvGraphicFramePr>
        <p:xfrm>
          <a:off x="762000" y="2286000"/>
          <a:ext cx="10668000" cy="3818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87228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8042F-1DCC-7434-F3EB-D87EF7340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33680"/>
            <a:ext cx="10668000" cy="105664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SWOT Analysis for AI Theft Camera</a:t>
            </a:r>
            <a:br>
              <a:rPr lang="en-US" b="1" dirty="0"/>
            </a:b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DB304E-C2AD-2D76-33AB-DFEC2E705D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1127761"/>
            <a:ext cx="5151122" cy="619759"/>
          </a:xfrm>
        </p:spPr>
        <p:txBody>
          <a:bodyPr/>
          <a:lstStyle/>
          <a:p>
            <a:r>
              <a:rPr lang="en-IN" dirty="0">
                <a:solidFill>
                  <a:srgbClr val="FF0000">
                    <a:alpha val="70000"/>
                  </a:srgbClr>
                </a:solidFill>
              </a:rPr>
              <a:t>WEAKNESSES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D6A420-85F2-9032-2126-9D580DA2BF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1747520"/>
            <a:ext cx="5151122" cy="43484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High Initial Costs</a:t>
            </a:r>
            <a:r>
              <a:rPr lang="en-US" sz="2400" dirty="0"/>
              <a:t>: Expensive setup and maintenance deter small businesses.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Limited Awareness</a:t>
            </a:r>
            <a:r>
              <a:rPr lang="en-US" sz="2400" dirty="0"/>
              <a:t>: Customers may not understand the product's full potential</a:t>
            </a:r>
            <a:endParaRPr lang="en-IN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A53E5D-9FBD-8816-6D1C-F21FA4442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127761"/>
            <a:ext cx="5151119" cy="619759"/>
          </a:xfrm>
        </p:spPr>
        <p:txBody>
          <a:bodyPr/>
          <a:lstStyle/>
          <a:p>
            <a:r>
              <a:rPr lang="en-IN" dirty="0">
                <a:solidFill>
                  <a:srgbClr val="FF0000">
                    <a:alpha val="70000"/>
                  </a:srgbClr>
                </a:solidFill>
              </a:rPr>
              <a:t>STRENGTHS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E284DF-0D66-A7EF-0341-687B77EBE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1747520"/>
            <a:ext cx="5151119" cy="434848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Advanced Video Monitoring</a:t>
            </a:r>
            <a:r>
              <a:rPr lang="en-US" sz="2400" dirty="0"/>
              <a:t>: AI-driven analytics ensure real-time detection of threats.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Smart Home Integration</a:t>
            </a:r>
            <a:r>
              <a:rPr lang="en-US" sz="2400" dirty="0"/>
              <a:t>: Seamless compatibility with existing smart home ecosystems.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Regulatory Compliance Features</a:t>
            </a:r>
            <a:r>
              <a:rPr lang="en-US" sz="2400" dirty="0"/>
              <a:t>: Built-in privacy and encryption to meet standards.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5580639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6E11678-DE7F-38B7-B4C0-6838BFF78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CB3A0B-A071-CD23-82A0-66D3D6E13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"/>
            <a:ext cx="5151119" cy="736600"/>
          </a:xfrm>
        </p:spPr>
        <p:txBody>
          <a:bodyPr/>
          <a:lstStyle/>
          <a:p>
            <a:r>
              <a:rPr lang="en-IN" dirty="0">
                <a:solidFill>
                  <a:srgbClr val="FF0000">
                    <a:alpha val="70000"/>
                  </a:srgbClr>
                </a:solidFill>
              </a:rPr>
              <a:t>OPPORTUNITIES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B857B-C57C-7DD6-A037-B3420F5EE7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999" y="934720"/>
            <a:ext cx="5151119" cy="480568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Rising Smart Home Adoption</a:t>
            </a:r>
            <a:r>
              <a:rPr lang="en-US" sz="2400" dirty="0"/>
              <a:t>: Growing demand for integrated security systems.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Market Expansion</a:t>
            </a:r>
            <a:r>
              <a:rPr lang="en-US" sz="2400" dirty="0"/>
              <a:t>: High potential in high-crime urban areas and retail sectors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AF3BC0-191E-76AD-624D-0CE489300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0318" y="0"/>
            <a:ext cx="5151122" cy="736601"/>
          </a:xfrm>
        </p:spPr>
        <p:txBody>
          <a:bodyPr/>
          <a:lstStyle/>
          <a:p>
            <a:r>
              <a:rPr lang="en-IN" dirty="0">
                <a:solidFill>
                  <a:srgbClr val="FF0000">
                    <a:alpha val="70000"/>
                  </a:srgbClr>
                </a:solidFill>
              </a:rPr>
              <a:t>THREATS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4A8195-C639-30C8-17D5-48B287453A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9" y="853440"/>
            <a:ext cx="5151122" cy="48056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Regulatory Challenges</a:t>
            </a:r>
            <a:r>
              <a:rPr lang="en-US" sz="2400" dirty="0"/>
              <a:t>: Privacy concerns could limit adoption.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Competitive Landscape</a:t>
            </a:r>
            <a:r>
              <a:rPr lang="en-US" sz="2400" dirty="0"/>
              <a:t>: Companies like </a:t>
            </a:r>
            <a:r>
              <a:rPr lang="en-US" sz="2400" dirty="0" err="1"/>
              <a:t>Veesion</a:t>
            </a:r>
            <a:r>
              <a:rPr lang="en-US" sz="2400" dirty="0"/>
              <a:t> and </a:t>
            </a:r>
            <a:r>
              <a:rPr lang="en-US" sz="2400" dirty="0" err="1"/>
              <a:t>Panoptyc</a:t>
            </a:r>
            <a:r>
              <a:rPr lang="en-US" sz="2400" dirty="0"/>
              <a:t> offer similar solutions.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6862666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FCAF7-B380-E7F0-503E-A8E538462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AI Theft Camera: Sales and Success Metrics</a:t>
            </a:r>
            <a:endParaRPr lang="en-IN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659B0-3727-D538-F3C6-FC5B0ADAE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Out of the four innovative AI-driven products, we’ve focused on the </a:t>
            </a:r>
            <a:r>
              <a:rPr lang="en-US" sz="2400" b="1" dirty="0"/>
              <a:t>AI Theft Camera</a:t>
            </a:r>
            <a:r>
              <a:rPr lang="en-US" sz="2400" dirty="0"/>
              <a:t> to analyze its sales performance and impact across key sectors: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Banks</a:t>
            </a:r>
            <a:r>
              <a:rPr lang="en-US" sz="2400" dirty="0"/>
              <a:t>: Ensuring high-security monitoring for sensitive assets.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Retail Stores</a:t>
            </a:r>
            <a:r>
              <a:rPr lang="en-US" sz="2400" dirty="0"/>
              <a:t>: Reducing theft incidents and safeguarding inventory.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Homes</a:t>
            </a:r>
            <a:r>
              <a:rPr lang="en-US" sz="2400" dirty="0"/>
              <a:t>: Offering advanced security for tech-savvy homeowners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19235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3601A-9D2D-5116-5A06-F0658ED24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35280"/>
            <a:ext cx="10668000" cy="1209040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KEY PERFORMANCE INDICATOR(KPIs)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76EC6-8618-A6C7-6206-0CC972648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40" y="1544320"/>
            <a:ext cx="5161280" cy="4399280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2600" b="1" dirty="0">
                <a:solidFill>
                  <a:schemeClr val="accent6">
                    <a:lumMod val="40000"/>
                    <a:lumOff val="60000"/>
                    <a:alpha val="70000"/>
                  </a:schemeClr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Sales Performance</a:t>
            </a:r>
            <a:endParaRPr lang="en-IN" sz="2600" dirty="0">
              <a:solidFill>
                <a:schemeClr val="accent6">
                  <a:lumMod val="40000"/>
                  <a:lumOff val="60000"/>
                  <a:alpha val="7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IN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Metric: </a:t>
            </a:r>
            <a:r>
              <a:rPr lang="en-IN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Units sold by region and sector (e.g., banks, retail stores).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IN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Example:</a:t>
            </a:r>
            <a:br>
              <a:rPr lang="en-IN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the first six months: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Banks: 500 units sold at $1,000/unit = $500,000 revenue.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Retail Stores: 800 units sold at $800/unit = $640,000 revenue.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Homes: 300 units sold at $700/unit = $210,000 revenue.</a:t>
            </a:r>
            <a:br>
              <a:rPr lang="en-IN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Revenue: $1,350,000.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F1FDBC6-F150-475D-B5FF-30415BA9A2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0909324"/>
              </p:ext>
            </p:extLst>
          </p:nvPr>
        </p:nvGraphicFramePr>
        <p:xfrm>
          <a:off x="6035042" y="2008101"/>
          <a:ext cx="5699760" cy="30327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778889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FACF5-D00D-4314-5416-7E907A52F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96240"/>
            <a:ext cx="10668000" cy="5707843"/>
          </a:xfrm>
        </p:spPr>
        <p:txBody>
          <a:bodyPr/>
          <a:lstStyle/>
          <a:p>
            <a:pPr marL="0" indent="0" algn="ctr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2400" b="1" dirty="0">
                <a:solidFill>
                  <a:schemeClr val="accent6">
                    <a:lumMod val="40000"/>
                    <a:lumOff val="60000"/>
                    <a:alpha val="70000"/>
                  </a:schemeClr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Adoption Rate</a:t>
            </a:r>
            <a:endParaRPr lang="en-IN" sz="2400" dirty="0">
              <a:solidFill>
                <a:schemeClr val="accent6">
                  <a:lumMod val="40000"/>
                  <a:lumOff val="60000"/>
                  <a:alpha val="7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20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Metric: </a:t>
            </a: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Percentage of existing customers upgrading to AI Theft Cameras.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IN" sz="20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Example:</a:t>
            </a:r>
            <a:b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 of 1,000 existing customers, 400 upgraded to the AI model.</a:t>
            </a:r>
            <a:b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Adoption Rate: (400 / 1,000) × 100 = 40%.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6F55F95-C21D-4A0F-82CA-60EC948023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8777601"/>
              </p:ext>
            </p:extLst>
          </p:nvPr>
        </p:nvGraphicFramePr>
        <p:xfrm>
          <a:off x="2082800" y="3429000"/>
          <a:ext cx="5821680" cy="29584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13236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3B87140-0708-5093-5593-BBD0F0268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65761"/>
            <a:ext cx="10668000" cy="5738178"/>
          </a:xfrm>
        </p:spPr>
        <p:txBody>
          <a:bodyPr/>
          <a:lstStyle/>
          <a:p>
            <a:pPr marL="0" indent="0" algn="ctr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2400" b="1" dirty="0">
                <a:solidFill>
                  <a:schemeClr val="accent6">
                    <a:lumMod val="40000"/>
                    <a:lumOff val="60000"/>
                    <a:alpha val="70000"/>
                  </a:schemeClr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Customer Satisfaction</a:t>
            </a:r>
            <a:endParaRPr lang="en-IN" sz="2400" dirty="0">
              <a:solidFill>
                <a:schemeClr val="accent6">
                  <a:lumMod val="40000"/>
                  <a:lumOff val="60000"/>
                  <a:alpha val="7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IN" sz="20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Metric: </a:t>
            </a: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Feedback scores from users regarding privacy and performance.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IN" sz="20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Example:</a:t>
            </a:r>
            <a:br>
              <a:rPr lang="en-IN" sz="20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post-sale survey of 1,000 customers yields: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800 satisfied customers gave a score of 4/5 or above.</a:t>
            </a:r>
            <a:b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Satisfaction Rate: (800 / 1,000) × 100 = 80%.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21A4113-8834-40B7-85C7-7DE6AC31E5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0821961"/>
              </p:ext>
            </p:extLst>
          </p:nvPr>
        </p:nvGraphicFramePr>
        <p:xfrm>
          <a:off x="2423794" y="3429000"/>
          <a:ext cx="5978525" cy="2702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11152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1C640-8149-0210-38D7-FC262840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STEP-BY-STEP PROCESS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839043FF-408C-C718-3029-D65352D62E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534970"/>
              </p:ext>
            </p:extLst>
          </p:nvPr>
        </p:nvGraphicFramePr>
        <p:xfrm>
          <a:off x="762000" y="2286000"/>
          <a:ext cx="10668000" cy="3818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4" name="Picture 13" descr="A circular gauge with a needle and a point&#10;&#10;Description automatically generated with medium confidence">
            <a:extLst>
              <a:ext uri="{FF2B5EF4-FFF2-40B4-BE49-F238E27FC236}">
                <a16:creationId xmlns:a16="http://schemas.microsoft.com/office/drawing/2014/main" id="{3A2C932E-D95F-7B2F-5277-FD25528E0B2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6320" y="3540761"/>
            <a:ext cx="1046480" cy="104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79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268098E-D021-1DDF-A048-1CB2E05FF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35280"/>
            <a:ext cx="6187440" cy="5699760"/>
          </a:xfrm>
        </p:spPr>
        <p:txBody>
          <a:bodyPr/>
          <a:lstStyle/>
          <a:p>
            <a:pPr marL="0" indent="0" algn="ctr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2400" b="1" dirty="0">
                <a:solidFill>
                  <a:schemeClr val="accent6">
                    <a:lumMod val="40000"/>
                    <a:lumOff val="60000"/>
                    <a:alpha val="70000"/>
                  </a:schemeClr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Return on Investment (ROI)</a:t>
            </a:r>
            <a:endParaRPr lang="en-IN" sz="2400" dirty="0">
              <a:solidFill>
                <a:schemeClr val="accent6">
                  <a:lumMod val="40000"/>
                  <a:lumOff val="60000"/>
                  <a:alpha val="7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IN" sz="20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Metric: </a:t>
            </a: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Revenue generated compared to development and operational costs.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IN" sz="20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Example: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Development Costs: $500,000.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Operational Costs (manufacturing, marketing): $300,000.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Revenue: $1,350,000.</a:t>
            </a:r>
            <a:b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ROI Formula: ((Revenue - Costs) / Costs) × 100.</a:t>
            </a:r>
            <a:b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ROI: (($1,350,000 - $800,000) / $800,000) × 100 = 68.75%.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98F34EA-1457-4E12-A970-F911C4B457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6895954"/>
              </p:ext>
            </p:extLst>
          </p:nvPr>
        </p:nvGraphicFramePr>
        <p:xfrm>
          <a:off x="6949440" y="1776730"/>
          <a:ext cx="4907280" cy="2816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35755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8065AD4-AC78-6C32-2FA8-E21C78AD5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5945C8-8E4A-052E-BDF0-34431D3C1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74320"/>
            <a:ext cx="10668000" cy="1158240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BLUEPRINT FOR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E209C-4DD3-0C10-DA13-D07113804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432560"/>
            <a:ext cx="10668000" cy="48137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>
                    <a:lumMod val="95000"/>
                    <a:lumOff val="5000"/>
                    <a:alpha val="70000"/>
                  </a:schemeClr>
                </a:solidFill>
              </a:rPr>
              <a:t>Launch educational programs showcasing real-world success stories to build customer trust and understanding.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>
                    <a:lumMod val="95000"/>
                    <a:lumOff val="5000"/>
                    <a:alpha val="70000"/>
                  </a:schemeClr>
                </a:solidFill>
              </a:rPr>
              <a:t>Introduce subscription-based or modular pricing to cater to both budget-conscious customers and premium users.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>
                    <a:lumMod val="95000"/>
                    <a:lumOff val="5000"/>
                    <a:alpha val="70000"/>
                  </a:schemeClr>
                </a:solidFill>
              </a:rPr>
              <a:t>Develop AI models to reduce false alarms and improve real-time threat detection accuracy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>
                    <a:lumMod val="95000"/>
                    <a:lumOff val="5000"/>
                    <a:alpha val="70000"/>
                  </a:schemeClr>
                </a:solidFill>
              </a:rPr>
              <a:t>Offer 24/7 support and post-sales assistance to ensure user satisfaction and build long-term loyalty.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9" name="Picture 8" descr="A light bulb and a hand pointing at a cogwheel&#10;&#10;Description automatically generated">
            <a:extLst>
              <a:ext uri="{FF2B5EF4-FFF2-40B4-BE49-F238E27FC236}">
                <a16:creationId xmlns:a16="http://schemas.microsoft.com/office/drawing/2014/main" id="{0E638BD8-7D0D-F0D4-76D9-6BF37A01B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0" y="220807"/>
            <a:ext cx="1066800" cy="1200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30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590800"/>
            <a:ext cx="10668000" cy="1524000"/>
          </a:xfrm>
        </p:spPr>
        <p:txBody>
          <a:bodyPr/>
          <a:lstStyle/>
          <a:p>
            <a:r>
              <a:rPr lang="en-IN" dirty="0"/>
              <a:t>                         Thank you!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reeform: Shap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4" name="Freeform: Shap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-1" fmla="*/ 1421452 w 4517331"/>
              <a:gd name="connsiteY0-2" fmla="*/ 0 h 713930"/>
              <a:gd name="connsiteX1-3" fmla="*/ 3247781 w 4517331"/>
              <a:gd name="connsiteY1-4" fmla="*/ 271915 h 713930"/>
              <a:gd name="connsiteX2-5" fmla="*/ 4517331 w 4517331"/>
              <a:gd name="connsiteY2-6" fmla="*/ 693394 h 713930"/>
              <a:gd name="connsiteX3-7" fmla="*/ 0 w 4517331"/>
              <a:gd name="connsiteY3-8" fmla="*/ 713930 h 713930"/>
              <a:gd name="connsiteX4-9" fmla="*/ 2854 w 4517331"/>
              <a:gd name="connsiteY4-10" fmla="*/ 705624 h 713930"/>
              <a:gd name="connsiteX5-11" fmla="*/ 226680 w 4517331"/>
              <a:gd name="connsiteY5-12" fmla="*/ 333970 h 713930"/>
              <a:gd name="connsiteX6-13" fmla="*/ 1160245 w 4517331"/>
              <a:gd name="connsiteY6-14" fmla="*/ 1178 h 713930"/>
              <a:gd name="connsiteX7-15" fmla="*/ 1421452 w 4517331"/>
              <a:gd name="connsiteY7-16" fmla="*/ 0 h 713930"/>
              <a:gd name="connsiteX0-17" fmla="*/ 0 w 4608771"/>
              <a:gd name="connsiteY0-18" fmla="*/ 713930 h 784834"/>
              <a:gd name="connsiteX1-19" fmla="*/ 2854 w 4608771"/>
              <a:gd name="connsiteY1-20" fmla="*/ 705624 h 784834"/>
              <a:gd name="connsiteX2-21" fmla="*/ 226680 w 4608771"/>
              <a:gd name="connsiteY2-22" fmla="*/ 333970 h 784834"/>
              <a:gd name="connsiteX3-23" fmla="*/ 1160245 w 4608771"/>
              <a:gd name="connsiteY3-24" fmla="*/ 1178 h 784834"/>
              <a:gd name="connsiteX4-25" fmla="*/ 1421452 w 4608771"/>
              <a:gd name="connsiteY4-26" fmla="*/ 0 h 784834"/>
              <a:gd name="connsiteX5-27" fmla="*/ 3247781 w 4608771"/>
              <a:gd name="connsiteY5-28" fmla="*/ 271915 h 784834"/>
              <a:gd name="connsiteX6-29" fmla="*/ 4608771 w 4608771"/>
              <a:gd name="connsiteY6-30" fmla="*/ 784834 h 784834"/>
              <a:gd name="connsiteX0-31" fmla="*/ 0 w 4418271"/>
              <a:gd name="connsiteY0-32" fmla="*/ 713930 h 718159"/>
              <a:gd name="connsiteX1-33" fmla="*/ 2854 w 4418271"/>
              <a:gd name="connsiteY1-34" fmla="*/ 705624 h 718159"/>
              <a:gd name="connsiteX2-35" fmla="*/ 226680 w 4418271"/>
              <a:gd name="connsiteY2-36" fmla="*/ 333970 h 718159"/>
              <a:gd name="connsiteX3-37" fmla="*/ 1160245 w 4418271"/>
              <a:gd name="connsiteY3-38" fmla="*/ 1178 h 718159"/>
              <a:gd name="connsiteX4-39" fmla="*/ 1421452 w 4418271"/>
              <a:gd name="connsiteY4-40" fmla="*/ 0 h 718159"/>
              <a:gd name="connsiteX5-41" fmla="*/ 3247781 w 4418271"/>
              <a:gd name="connsiteY5-42" fmla="*/ 271915 h 718159"/>
              <a:gd name="connsiteX6-43" fmla="*/ 4418271 w 4418271"/>
              <a:gd name="connsiteY6-44" fmla="*/ 718159 h 7181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2369" b="12510"/>
          <a:stretch>
            <a:fillRect/>
          </a:stretch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762000"/>
            <a:ext cx="3810000" cy="3048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AI – Theft Camera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97164"/>
            <a:ext cx="10668000" cy="1071418"/>
          </a:xfrm>
        </p:spPr>
        <p:txBody>
          <a:bodyPr>
            <a:normAutofit/>
          </a:bodyPr>
          <a:lstStyle/>
          <a:p>
            <a:pPr algn="ctr"/>
            <a:r>
              <a:rPr lang="en-IN" sz="3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TO KNOW ABOUT THE PRODUCT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CCBFD7-F558-94E3-FD82-7410A534A7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6733425"/>
              </p:ext>
            </p:extLst>
          </p:nvPr>
        </p:nvGraphicFramePr>
        <p:xfrm>
          <a:off x="762000" y="1696721"/>
          <a:ext cx="10668000" cy="375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28" name="Freeform: Shape 2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9" name="Freeform: Shap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-1" fmla="*/ 1421452 w 4517331"/>
              <a:gd name="connsiteY0-2" fmla="*/ 0 h 713930"/>
              <a:gd name="connsiteX1-3" fmla="*/ 3247781 w 4517331"/>
              <a:gd name="connsiteY1-4" fmla="*/ 271915 h 713930"/>
              <a:gd name="connsiteX2-5" fmla="*/ 4517331 w 4517331"/>
              <a:gd name="connsiteY2-6" fmla="*/ 693394 h 713930"/>
              <a:gd name="connsiteX3-7" fmla="*/ 0 w 4517331"/>
              <a:gd name="connsiteY3-8" fmla="*/ 713930 h 713930"/>
              <a:gd name="connsiteX4-9" fmla="*/ 2854 w 4517331"/>
              <a:gd name="connsiteY4-10" fmla="*/ 705624 h 713930"/>
              <a:gd name="connsiteX5-11" fmla="*/ 226680 w 4517331"/>
              <a:gd name="connsiteY5-12" fmla="*/ 333970 h 713930"/>
              <a:gd name="connsiteX6-13" fmla="*/ 1160245 w 4517331"/>
              <a:gd name="connsiteY6-14" fmla="*/ 1178 h 713930"/>
              <a:gd name="connsiteX7-15" fmla="*/ 1421452 w 4517331"/>
              <a:gd name="connsiteY7-16" fmla="*/ 0 h 713930"/>
              <a:gd name="connsiteX0-17" fmla="*/ 0 w 4608771"/>
              <a:gd name="connsiteY0-18" fmla="*/ 713930 h 784834"/>
              <a:gd name="connsiteX1-19" fmla="*/ 2854 w 4608771"/>
              <a:gd name="connsiteY1-20" fmla="*/ 705624 h 784834"/>
              <a:gd name="connsiteX2-21" fmla="*/ 226680 w 4608771"/>
              <a:gd name="connsiteY2-22" fmla="*/ 333970 h 784834"/>
              <a:gd name="connsiteX3-23" fmla="*/ 1160245 w 4608771"/>
              <a:gd name="connsiteY3-24" fmla="*/ 1178 h 784834"/>
              <a:gd name="connsiteX4-25" fmla="*/ 1421452 w 4608771"/>
              <a:gd name="connsiteY4-26" fmla="*/ 0 h 784834"/>
              <a:gd name="connsiteX5-27" fmla="*/ 3247781 w 4608771"/>
              <a:gd name="connsiteY5-28" fmla="*/ 271915 h 784834"/>
              <a:gd name="connsiteX6-29" fmla="*/ 4608771 w 4608771"/>
              <a:gd name="connsiteY6-30" fmla="*/ 784834 h 784834"/>
              <a:gd name="connsiteX0-31" fmla="*/ 0 w 4418271"/>
              <a:gd name="connsiteY0-32" fmla="*/ 713930 h 718159"/>
              <a:gd name="connsiteX1-33" fmla="*/ 2854 w 4418271"/>
              <a:gd name="connsiteY1-34" fmla="*/ 705624 h 718159"/>
              <a:gd name="connsiteX2-35" fmla="*/ 226680 w 4418271"/>
              <a:gd name="connsiteY2-36" fmla="*/ 333970 h 718159"/>
              <a:gd name="connsiteX3-37" fmla="*/ 1160245 w 4418271"/>
              <a:gd name="connsiteY3-38" fmla="*/ 1178 h 718159"/>
              <a:gd name="connsiteX4-39" fmla="*/ 1421452 w 4418271"/>
              <a:gd name="connsiteY4-40" fmla="*/ 0 h 718159"/>
              <a:gd name="connsiteX5-41" fmla="*/ 3247781 w 4418271"/>
              <a:gd name="connsiteY5-42" fmla="*/ 271915 h 718159"/>
              <a:gd name="connsiteX6-43" fmla="*/ 4418271 w 4418271"/>
              <a:gd name="connsiteY6-44" fmla="*/ 718159 h 7181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30" name="Rectangle 2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6" name="Picture Placeholder 5" descr="A close-up of a camera&#10;&#10;Description automatically generated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17" b="35903"/>
          <a:stretch>
            <a:fillRect/>
          </a:stretch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31" name="Rectangl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81000"/>
            <a:ext cx="7776842" cy="8953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rPr>
              <a:t>COMPETITORS FOR THE PRODUCT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2450" y="1828800"/>
            <a:ext cx="7605392" cy="4829175"/>
          </a:xfrm>
        </p:spPr>
        <p:txBody>
          <a:bodyPr>
            <a:normAutofit/>
          </a:bodyPr>
          <a:lstStyle/>
          <a:p>
            <a:r>
              <a:rPr lang="en-US" sz="2400" dirty="0"/>
              <a:t>Competitors such as </a:t>
            </a:r>
            <a:r>
              <a:rPr lang="en-US" sz="2400" dirty="0" err="1"/>
              <a:t>Veesion</a:t>
            </a:r>
            <a:r>
              <a:rPr lang="en-US" sz="2400" dirty="0"/>
              <a:t>, </a:t>
            </a:r>
            <a:r>
              <a:rPr lang="en-US" sz="2400" dirty="0" err="1"/>
              <a:t>Panoptyc</a:t>
            </a:r>
            <a:r>
              <a:rPr lang="en-US" sz="2400" dirty="0"/>
              <a:t>, and Vaak offer similar solutions, with differentiators like gesture recognition and body language analysis.</a:t>
            </a:r>
          </a:p>
          <a:p>
            <a:r>
              <a:rPr lang="en-US" sz="2400" b="1" dirty="0">
                <a:solidFill>
                  <a:schemeClr val="accent1">
                    <a:lumMod val="75000"/>
                    <a:alpha val="70000"/>
                  </a:schemeClr>
                </a:solidFill>
              </a:rPr>
              <a:t>NOTABLE ONE:</a:t>
            </a:r>
          </a:p>
          <a:p>
            <a:r>
              <a:rPr lang="en-US" sz="2400" dirty="0"/>
              <a:t>A  Ring Security Cameras, which provide motion detection, real-time video streaming, and remote monitoring, showcasing the growing demand for such technologies in high-security areas</a:t>
            </a:r>
          </a:p>
          <a:p>
            <a:endParaRPr lang="en-IN" dirty="0">
              <a:solidFill>
                <a:schemeClr val="accent1">
                  <a:lumMod val="75000"/>
                  <a:alpha val="70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5" name="Freeform: Shap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-1" fmla="*/ 1421452 w 4517331"/>
              <a:gd name="connsiteY0-2" fmla="*/ 0 h 713930"/>
              <a:gd name="connsiteX1-3" fmla="*/ 3247781 w 4517331"/>
              <a:gd name="connsiteY1-4" fmla="*/ 271915 h 713930"/>
              <a:gd name="connsiteX2-5" fmla="*/ 4517331 w 4517331"/>
              <a:gd name="connsiteY2-6" fmla="*/ 693394 h 713930"/>
              <a:gd name="connsiteX3-7" fmla="*/ 0 w 4517331"/>
              <a:gd name="connsiteY3-8" fmla="*/ 713930 h 713930"/>
              <a:gd name="connsiteX4-9" fmla="*/ 2854 w 4517331"/>
              <a:gd name="connsiteY4-10" fmla="*/ 705624 h 713930"/>
              <a:gd name="connsiteX5-11" fmla="*/ 226680 w 4517331"/>
              <a:gd name="connsiteY5-12" fmla="*/ 333970 h 713930"/>
              <a:gd name="connsiteX6-13" fmla="*/ 1160245 w 4517331"/>
              <a:gd name="connsiteY6-14" fmla="*/ 1178 h 713930"/>
              <a:gd name="connsiteX7-15" fmla="*/ 1421452 w 4517331"/>
              <a:gd name="connsiteY7-16" fmla="*/ 0 h 713930"/>
              <a:gd name="connsiteX0-17" fmla="*/ 0 w 4608771"/>
              <a:gd name="connsiteY0-18" fmla="*/ 713930 h 784834"/>
              <a:gd name="connsiteX1-19" fmla="*/ 2854 w 4608771"/>
              <a:gd name="connsiteY1-20" fmla="*/ 705624 h 784834"/>
              <a:gd name="connsiteX2-21" fmla="*/ 226680 w 4608771"/>
              <a:gd name="connsiteY2-22" fmla="*/ 333970 h 784834"/>
              <a:gd name="connsiteX3-23" fmla="*/ 1160245 w 4608771"/>
              <a:gd name="connsiteY3-24" fmla="*/ 1178 h 784834"/>
              <a:gd name="connsiteX4-25" fmla="*/ 1421452 w 4608771"/>
              <a:gd name="connsiteY4-26" fmla="*/ 0 h 784834"/>
              <a:gd name="connsiteX5-27" fmla="*/ 3247781 w 4608771"/>
              <a:gd name="connsiteY5-28" fmla="*/ 271915 h 784834"/>
              <a:gd name="connsiteX6-29" fmla="*/ 4608771 w 4608771"/>
              <a:gd name="connsiteY6-30" fmla="*/ 784834 h 784834"/>
              <a:gd name="connsiteX0-31" fmla="*/ 0 w 4418271"/>
              <a:gd name="connsiteY0-32" fmla="*/ 713930 h 718159"/>
              <a:gd name="connsiteX1-33" fmla="*/ 2854 w 4418271"/>
              <a:gd name="connsiteY1-34" fmla="*/ 705624 h 718159"/>
              <a:gd name="connsiteX2-35" fmla="*/ 226680 w 4418271"/>
              <a:gd name="connsiteY2-36" fmla="*/ 333970 h 718159"/>
              <a:gd name="connsiteX3-37" fmla="*/ 1160245 w 4418271"/>
              <a:gd name="connsiteY3-38" fmla="*/ 1178 h 718159"/>
              <a:gd name="connsiteX4-39" fmla="*/ 1421452 w 4418271"/>
              <a:gd name="connsiteY4-40" fmla="*/ 0 h 718159"/>
              <a:gd name="connsiteX5-41" fmla="*/ 3247781 w 4418271"/>
              <a:gd name="connsiteY5-42" fmla="*/ 271915 h 718159"/>
              <a:gd name="connsiteX6-43" fmla="*/ 4418271 w 4418271"/>
              <a:gd name="connsiteY6-44" fmla="*/ 718159 h 7181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6" name="Picture Placeholder 5" descr="A group of people standing in a circle&#10;&#10;Description automatically generated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59" b="5635"/>
          <a:stretch>
            <a:fillRect/>
          </a:stretch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97" y="2142836"/>
            <a:ext cx="3602182" cy="1533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dirty="0">
                <a:solidFill>
                  <a:schemeClr val="tx2">
                    <a:lumMod val="10000"/>
                  </a:schemeClr>
                </a:solidFill>
              </a:rPr>
              <a:t>TARGET AUDIENCE</a:t>
            </a:r>
            <a:endParaRPr lang="en-US" sz="3600" b="1" kern="1200" dirty="0">
              <a:solidFill>
                <a:schemeClr val="tx2">
                  <a:lumMod val="10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9" name="Diagram 8"/>
          <p:cNvGraphicFramePr/>
          <p:nvPr/>
        </p:nvGraphicFramePr>
        <p:xfrm>
          <a:off x="224246" y="3774526"/>
          <a:ext cx="8100291" cy="2319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8E607-213D-3BF9-2C0E-CECE33444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64160"/>
            <a:ext cx="10668000" cy="202184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N" sz="2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PSYCHOGRAPICS</a:t>
            </a:r>
          </a:p>
          <a:p>
            <a:pPr marL="0" indent="0">
              <a:buNone/>
            </a:pPr>
            <a:endParaRPr lang="en-IN" sz="1400" dirty="0"/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Safety-Conscious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Concerned about theft and security risks.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Tech-Savvy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Open to integrating AI-powered tools for security.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Budget-Minded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Willing to invest in systems that prevent significant losses. </a:t>
            </a:r>
          </a:p>
          <a:p>
            <a:pPr marL="0" indent="0">
              <a:buNone/>
            </a:pPr>
            <a:endParaRPr lang="en-IN" sz="1400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C8B9566-995D-B552-1771-FA4F5F656C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6398376"/>
              </p:ext>
            </p:extLst>
          </p:nvPr>
        </p:nvGraphicFramePr>
        <p:xfrm>
          <a:off x="762000" y="2560320"/>
          <a:ext cx="10353040" cy="3543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4556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5" name="Freeform: Shap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-1" fmla="*/ 1421452 w 4517331"/>
              <a:gd name="connsiteY0-2" fmla="*/ 0 h 713930"/>
              <a:gd name="connsiteX1-3" fmla="*/ 3247781 w 4517331"/>
              <a:gd name="connsiteY1-4" fmla="*/ 271915 h 713930"/>
              <a:gd name="connsiteX2-5" fmla="*/ 4517331 w 4517331"/>
              <a:gd name="connsiteY2-6" fmla="*/ 693394 h 713930"/>
              <a:gd name="connsiteX3-7" fmla="*/ 0 w 4517331"/>
              <a:gd name="connsiteY3-8" fmla="*/ 713930 h 713930"/>
              <a:gd name="connsiteX4-9" fmla="*/ 2854 w 4517331"/>
              <a:gd name="connsiteY4-10" fmla="*/ 705624 h 713930"/>
              <a:gd name="connsiteX5-11" fmla="*/ 226680 w 4517331"/>
              <a:gd name="connsiteY5-12" fmla="*/ 333970 h 713930"/>
              <a:gd name="connsiteX6-13" fmla="*/ 1160245 w 4517331"/>
              <a:gd name="connsiteY6-14" fmla="*/ 1178 h 713930"/>
              <a:gd name="connsiteX7-15" fmla="*/ 1421452 w 4517331"/>
              <a:gd name="connsiteY7-16" fmla="*/ 0 h 713930"/>
              <a:gd name="connsiteX0-17" fmla="*/ 0 w 4608771"/>
              <a:gd name="connsiteY0-18" fmla="*/ 713930 h 784834"/>
              <a:gd name="connsiteX1-19" fmla="*/ 2854 w 4608771"/>
              <a:gd name="connsiteY1-20" fmla="*/ 705624 h 784834"/>
              <a:gd name="connsiteX2-21" fmla="*/ 226680 w 4608771"/>
              <a:gd name="connsiteY2-22" fmla="*/ 333970 h 784834"/>
              <a:gd name="connsiteX3-23" fmla="*/ 1160245 w 4608771"/>
              <a:gd name="connsiteY3-24" fmla="*/ 1178 h 784834"/>
              <a:gd name="connsiteX4-25" fmla="*/ 1421452 w 4608771"/>
              <a:gd name="connsiteY4-26" fmla="*/ 0 h 784834"/>
              <a:gd name="connsiteX5-27" fmla="*/ 3247781 w 4608771"/>
              <a:gd name="connsiteY5-28" fmla="*/ 271915 h 784834"/>
              <a:gd name="connsiteX6-29" fmla="*/ 4608771 w 4608771"/>
              <a:gd name="connsiteY6-30" fmla="*/ 784834 h 784834"/>
              <a:gd name="connsiteX0-31" fmla="*/ 0 w 4418271"/>
              <a:gd name="connsiteY0-32" fmla="*/ 713930 h 718159"/>
              <a:gd name="connsiteX1-33" fmla="*/ 2854 w 4418271"/>
              <a:gd name="connsiteY1-34" fmla="*/ 705624 h 718159"/>
              <a:gd name="connsiteX2-35" fmla="*/ 226680 w 4418271"/>
              <a:gd name="connsiteY2-36" fmla="*/ 333970 h 718159"/>
              <a:gd name="connsiteX3-37" fmla="*/ 1160245 w 4418271"/>
              <a:gd name="connsiteY3-38" fmla="*/ 1178 h 718159"/>
              <a:gd name="connsiteX4-39" fmla="*/ 1421452 w 4418271"/>
              <a:gd name="connsiteY4-40" fmla="*/ 0 h 718159"/>
              <a:gd name="connsiteX5-41" fmla="*/ 3247781 w 4418271"/>
              <a:gd name="connsiteY5-42" fmla="*/ 271915 h 718159"/>
              <a:gd name="connsiteX6-43" fmla="*/ 4418271 w 4418271"/>
              <a:gd name="connsiteY6-44" fmla="*/ 718159 h 7181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6" name="Content Placeholder 5" descr="A face recognition system with blue lights&#10;&#10;Description automatically generated with medium confidence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95" b="9741"/>
          <a:stretch>
            <a:fillRect/>
          </a:stretch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762000"/>
            <a:ext cx="3810000" cy="3048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Face Recognition System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LightSeedLeftStep">
      <a:dk1>
        <a:srgbClr val="000000"/>
      </a:dk1>
      <a:lt1>
        <a:srgbClr val="FFFFFF"/>
      </a:lt1>
      <a:dk2>
        <a:srgbClr val="312441"/>
      </a:dk2>
      <a:lt2>
        <a:srgbClr val="E2E8E6"/>
      </a:lt2>
      <a:accent1>
        <a:srgbClr val="EE6E96"/>
      </a:accent1>
      <a:accent2>
        <a:srgbClr val="EB4EC0"/>
      </a:accent2>
      <a:accent3>
        <a:srgbClr val="DC6EEE"/>
      </a:accent3>
      <a:accent4>
        <a:srgbClr val="924EEB"/>
      </a:accent4>
      <a:accent5>
        <a:srgbClr val="716EEE"/>
      </a:accent5>
      <a:accent6>
        <a:srgbClr val="4E8CEB"/>
      </a:accent6>
      <a:hlink>
        <a:srgbClr val="568F7D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1276</Words>
  <Application>Microsoft Office PowerPoint</Application>
  <PresentationFormat>Widescreen</PresentationFormat>
  <Paragraphs>161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Arial</vt:lpstr>
      <vt:lpstr>Avenir Next LT Pro</vt:lpstr>
      <vt:lpstr>Avenir Next LT Pro Light</vt:lpstr>
      <vt:lpstr>Calibri</vt:lpstr>
      <vt:lpstr>Cambria</vt:lpstr>
      <vt:lpstr>Courier New</vt:lpstr>
      <vt:lpstr>Sitka Subheading</vt:lpstr>
      <vt:lpstr>Wingdings</vt:lpstr>
      <vt:lpstr>PebbleVTI</vt:lpstr>
      <vt:lpstr>Launching the Future:  Strategy for Cutting-Edge AI Products</vt:lpstr>
      <vt:lpstr>INTRODUCTION </vt:lpstr>
      <vt:lpstr>STEP-BY-STEP PROCESS</vt:lpstr>
      <vt:lpstr>AI – Theft Camera </vt:lpstr>
      <vt:lpstr>TO KNOW ABOUT THE PRODUCT</vt:lpstr>
      <vt:lpstr>COMPETITORS FOR THE PRODUCT</vt:lpstr>
      <vt:lpstr>TARGET AUDIENCE</vt:lpstr>
      <vt:lpstr>PSYCHOGRAPICS  Safety-Conscious: Concerned about theft and security risks.  Tech-Savvy: Open to integrating AI-powered tools for security.  Budget-Minded: Willing to invest in systems that prevent significant losses.  </vt:lpstr>
      <vt:lpstr>Face Recognition System</vt:lpstr>
      <vt:lpstr>KEY NOTES</vt:lpstr>
      <vt:lpstr>CHALLENGES AND COMPETITORS</vt:lpstr>
      <vt:lpstr>TARGET AUDIENCE</vt:lpstr>
      <vt:lpstr>PowerPoint Presentation</vt:lpstr>
      <vt:lpstr>Home Automation</vt:lpstr>
      <vt:lpstr>FINDINGS ABOUT THE PRODUCT</vt:lpstr>
      <vt:lpstr>COMPETITORS FOR THE PRODUCT</vt:lpstr>
      <vt:lpstr>TARGET AUDIENCE FOR PRODUCT</vt:lpstr>
      <vt:lpstr>PowerPoint Presentation</vt:lpstr>
      <vt:lpstr>Customized Humanoid Robot</vt:lpstr>
      <vt:lpstr>KEY FACTORS OF CUSTOMIZED HUMANOID ROBOT</vt:lpstr>
      <vt:lpstr>MAIN COMPETITORS </vt:lpstr>
      <vt:lpstr>TARGET AUDIENCE</vt:lpstr>
      <vt:lpstr>PSYCHOGRAPHICS  Innovation-Driven: Attracted to cutting-edge technology for productivity and engagement.  Practical-Minded: Focused on how robots can solve specific problems like labor shortages.  Visionary Thinkers: Interested in long-term applications of robotics in their industry.  </vt:lpstr>
      <vt:lpstr>SWOT Analysis for AI Theft Camera </vt:lpstr>
      <vt:lpstr>PowerPoint Presentation</vt:lpstr>
      <vt:lpstr>AI Theft Camera: Sales and Success Metrics</vt:lpstr>
      <vt:lpstr>KEY PERFORMANCE INDICATOR(KPIs)</vt:lpstr>
      <vt:lpstr>PowerPoint Presentation</vt:lpstr>
      <vt:lpstr>PowerPoint Presentation</vt:lpstr>
      <vt:lpstr>PowerPoint Presentation</vt:lpstr>
      <vt:lpstr>BLUEPRINT FOR SUCCESS</vt:lpstr>
      <vt:lpstr>                        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jaya suriya</dc:creator>
  <cp:lastModifiedBy>jaya suriya</cp:lastModifiedBy>
  <cp:revision>5</cp:revision>
  <dcterms:created xsi:type="dcterms:W3CDTF">2025-01-06T16:17:00Z</dcterms:created>
  <dcterms:modified xsi:type="dcterms:W3CDTF">2025-01-09T03:09:52Z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C54FB96F8BA9442AA6A8FF0CD7C138BF_12</vt:lpwstr>
  </property>
  <property fmtid="{D5CDD505-2E9C-101B-9397-08002B2CF9AE}" pid="3" name="KSOProductBuildVer">
    <vt:lpwstr>1033-12.2.0.19307</vt:lpwstr>
  </property>
</Properties>
</file>

<file path=docProps/thumbnail.jpeg>
</file>